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3" r:id="rId6"/>
    <p:sldId id="262" r:id="rId7"/>
    <p:sldId id="259" r:id="rId8"/>
    <p:sldId id="261" r:id="rId9"/>
    <p:sldId id="260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5BD29-A751-4C09-9D15-5305B0B568B0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FE911-565C-429A-AB7F-6A73D66C8151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m3-tub-ru.yandex.net/i?id=f2956c83baf488df2baaa62cd1d2462a-50-144&amp;n=21" TargetMode="External"/><Relationship Id="rId3" Type="http://schemas.openxmlformats.org/officeDocument/2006/relationships/hyperlink" Target="http://sevelina.ru/images/uploads/2013/03/klown3.jpg" TargetMode="External"/><Relationship Id="rId7" Type="http://schemas.openxmlformats.org/officeDocument/2006/relationships/hyperlink" Target="http://im3-tub-ru.yandex.net/i?id=63bec3c011bedfd0c556c8deea659956-81-144&amp;n=21" TargetMode="External"/><Relationship Id="rId2" Type="http://schemas.openxmlformats.org/officeDocument/2006/relationships/hyperlink" Target="http://susanin.udm.ru/upload/resize_cache/iblock/84c/469_1000_1/0512f0de-d0b9-42b5-a987-9683d5dd0677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3-tub-ru.yandex.net/i?id=dc03386738068910d983a46256417d4d-92-144&amp;n=21" TargetMode="External"/><Relationship Id="rId5" Type="http://schemas.openxmlformats.org/officeDocument/2006/relationships/hyperlink" Target="http://im1-tub-ru.yandex.net/i?id=d9c55fca544631891b5dbd190b891760-25-144&amp;n=21" TargetMode="External"/><Relationship Id="rId4" Type="http://schemas.openxmlformats.org/officeDocument/2006/relationships/hyperlink" Target="http://im0-tub-ru.yandex.net/i?id=ab638d62a1195c6c13d8d2a9859a089e-17-144&amp;n=21" TargetMode="External"/><Relationship Id="rId9" Type="http://schemas.openxmlformats.org/officeDocument/2006/relationships/hyperlink" Target="http://im1-tub-ru.yandex.net/i?id=6bc51a26f4ac0de9ff6c4bb497ec1bfe-116-144&amp;n=2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Письмо и развитие речи 2 класс.</a:t>
            </a:r>
            <a:br>
              <a:rPr lang="ru-RU" sz="3100" dirty="0" smtClean="0"/>
            </a:br>
            <a:r>
              <a:rPr lang="ru-RU" dirty="0" smtClean="0">
                <a:solidFill>
                  <a:prstClr val="black"/>
                </a:solidFill>
              </a:rPr>
              <a:t>Практическое </a:t>
            </a:r>
            <a:r>
              <a:rPr lang="ru-RU" dirty="0">
                <a:solidFill>
                  <a:prstClr val="black"/>
                </a:solidFill>
              </a:rPr>
              <a:t>употребление имён собственных.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Учитель: Янина Татьяна Сергеевна.</a:t>
            </a:r>
            <a:endParaRPr lang="ru-RU" sz="2000" dirty="0"/>
          </a:p>
        </p:txBody>
      </p:sp>
      <p:pic>
        <p:nvPicPr>
          <p:cNvPr id="1026" name="Picture 2" descr="http://im0-tub-ru.yandex.net/i?id=ab638d62a1195c6c13d8d2a9859a089e-1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7" y="620688"/>
            <a:ext cx="14954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2-tub-ru.yandex.net/i?id=34ff879450fe9df04c63da8f42051f6c-8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33056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2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2-tub-ru.yandex.net/i?id=6e518352eb79e275a84b6baa01dbb698-4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9612"/>
            <a:ext cx="232738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2-tub-ru.yandex.net/i?id=a29730cb5c5b644699da72c9a098c080-2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888" y="4624958"/>
            <a:ext cx="2631782" cy="206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im1-tub-ru.yandex.net/i?id=abd475980c19dd05fc6c788ff95feec4-76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915" y="4797152"/>
            <a:ext cx="1905000" cy="17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im2-tub-ru.yandex.net/i?id=739f32a6310d594213b08056272e4867-17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108" y="2924944"/>
            <a:ext cx="1905000" cy="15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 rot="1645765">
            <a:off x="2494248" y="1575378"/>
            <a:ext cx="3007408" cy="4631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/>
          </a:p>
        </p:txBody>
      </p:sp>
      <p:sp>
        <p:nvSpPr>
          <p:cNvPr id="7" name="TextBox 6"/>
          <p:cNvSpPr txBox="1"/>
          <p:nvPr/>
        </p:nvSpPr>
        <p:spPr>
          <a:xfrm>
            <a:off x="482644" y="657009"/>
            <a:ext cx="2592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</a:t>
            </a:r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о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пугай</a:t>
            </a:r>
            <a:r>
              <a:rPr lang="ru-RU" sz="3200" dirty="0" smtClean="0">
                <a:latin typeface="Arial Black" panose="020B0A04020102020204" pitchFamily="34" charset="0"/>
              </a:rPr>
              <a:t> </a:t>
            </a:r>
          </a:p>
          <a:p>
            <a:endParaRPr lang="ru-RU" sz="3200" dirty="0">
              <a:latin typeface="Arial Black" panose="020B0A04020102020204" pitchFamily="34" charset="0"/>
            </a:endParaRPr>
          </a:p>
          <a:p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с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лон</a:t>
            </a:r>
          </a:p>
          <a:p>
            <a:endParaRPr lang="ru-RU" sz="3200" dirty="0">
              <a:latin typeface="Arial Black" panose="020B0A04020102020204" pitchFamily="34" charset="0"/>
            </a:endParaRPr>
          </a:p>
          <a:p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м</a:t>
            </a:r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едведь</a:t>
            </a:r>
          </a:p>
          <a:p>
            <a:endParaRPr lang="ru-RU" sz="3200" dirty="0" smtClean="0">
              <a:latin typeface="Arial Black" panose="020B0A04020102020204" pitchFamily="34" charset="0"/>
            </a:endParaRPr>
          </a:p>
          <a:p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свинья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5779" y="692696"/>
            <a:ext cx="247290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Хрюша</a:t>
            </a:r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Потапыч</a:t>
            </a:r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Кеша</a:t>
            </a: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Мотя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ru-RU" dirty="0" smtClean="0"/>
          </a:p>
        </p:txBody>
      </p:sp>
      <p:sp>
        <p:nvSpPr>
          <p:cNvPr id="11" name="Стрелка вправо 10"/>
          <p:cNvSpPr/>
          <p:nvPr/>
        </p:nvSpPr>
        <p:spPr>
          <a:xfrm rot="1349098">
            <a:off x="1928168" y="2572361"/>
            <a:ext cx="3424530" cy="4206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/>
          </a:p>
        </p:txBody>
      </p:sp>
      <p:sp>
        <p:nvSpPr>
          <p:cNvPr id="14" name="Стрелка вправо 13"/>
          <p:cNvSpPr/>
          <p:nvPr/>
        </p:nvSpPr>
        <p:spPr>
          <a:xfrm rot="20380249">
            <a:off x="2455409" y="2053189"/>
            <a:ext cx="2966817" cy="45464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>
              <a:solidFill>
                <a:srgbClr val="C000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9039122">
            <a:off x="1854172" y="2235224"/>
            <a:ext cx="4016676" cy="40233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 smtClean="0"/>
          </a:p>
        </p:txBody>
      </p:sp>
    </p:spTree>
    <p:extLst>
      <p:ext uri="{BB962C8B-B14F-4D97-AF65-F5344CB8AC3E}">
        <p14:creationId xmlns:p14="http://schemas.microsoft.com/office/powerpoint/2010/main" val="351384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4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009442" y="1268760"/>
            <a:ext cx="7125113" cy="122413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/>
                </a:solidFill>
              </a:rPr>
              <a:t>Работа в парах</a:t>
            </a:r>
            <a:br>
              <a:rPr lang="ru-RU" sz="3600" b="1" dirty="0" smtClean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/>
            </a:r>
            <a:br>
              <a:rPr lang="ru-RU" b="1" dirty="0">
                <a:solidFill>
                  <a:schemeClr val="accent6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Пёс Шарик поймал шарик.</a:t>
            </a:r>
            <a:endParaRPr lang="ru-RU" sz="6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m1-tub-ru.yandex.net/i?id=6bc51a26f4ac0de9ff6c4bb497ec1bfe-1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338437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9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П</a:t>
            </a:r>
            <a:r>
              <a:rPr lang="ru-RU" b="1" dirty="0" smtClean="0">
                <a:solidFill>
                  <a:srgbClr val="FFFF00"/>
                </a:solidFill>
              </a:rPr>
              <a:t>роверка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1844824"/>
            <a:ext cx="3471277" cy="4051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>
                <a:solidFill>
                  <a:schemeClr val="bg1"/>
                </a:solidFill>
              </a:rPr>
              <a:t>Галя                 </a:t>
            </a:r>
          </a:p>
          <a:p>
            <a:pPr marL="0" indent="0">
              <a:buNone/>
            </a:pPr>
            <a:r>
              <a:rPr lang="ru-RU" sz="6600" b="1" dirty="0" smtClean="0">
                <a:solidFill>
                  <a:schemeClr val="bg1"/>
                </a:solidFill>
              </a:rPr>
              <a:t>Зина</a:t>
            </a:r>
            <a:endParaRPr lang="ru-RU" sz="6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6600" b="1" dirty="0" smtClean="0">
                <a:solidFill>
                  <a:schemeClr val="bg1"/>
                </a:solidFill>
              </a:rPr>
              <a:t>Коля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bg1"/>
                </a:solidFill>
              </a:rPr>
              <a:t>1. Вера </a:t>
            </a:r>
            <a:r>
              <a:rPr lang="ru-RU" sz="4000" b="1" dirty="0" err="1">
                <a:solidFill>
                  <a:schemeClr val="bg1"/>
                </a:solidFill>
              </a:rPr>
              <a:t>иванова</a:t>
            </a:r>
            <a:endParaRPr lang="ru-RU" sz="4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chemeClr val="bg1"/>
                </a:solidFill>
              </a:rPr>
              <a:t>2. вера Иванова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bg1"/>
                </a:solidFill>
              </a:rPr>
              <a:t>3. </a:t>
            </a:r>
            <a:r>
              <a:rPr lang="ru-RU" sz="4000" b="1" dirty="0">
                <a:solidFill>
                  <a:srgbClr val="0070C0"/>
                </a:solidFill>
              </a:rPr>
              <a:t>Вера Иванова</a:t>
            </a:r>
          </a:p>
        </p:txBody>
      </p:sp>
    </p:spTree>
    <p:extLst>
      <p:ext uri="{BB962C8B-B14F-4D97-AF65-F5344CB8AC3E}">
        <p14:creationId xmlns:p14="http://schemas.microsoft.com/office/powerpoint/2010/main" val="354071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Проверка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Смелый </a:t>
            </a:r>
          </a:p>
          <a:p>
            <a:r>
              <a:rPr lang="ru-RU" sz="4800" b="1" dirty="0">
                <a:solidFill>
                  <a:schemeClr val="bg1"/>
                </a:solidFill>
              </a:rPr>
              <a:t>Дружок</a:t>
            </a:r>
          </a:p>
          <a:p>
            <a:r>
              <a:rPr lang="ru-RU" sz="4800" b="1" dirty="0">
                <a:solidFill>
                  <a:schemeClr val="bg1"/>
                </a:solidFill>
              </a:rPr>
              <a:t>Пушок</a:t>
            </a:r>
          </a:p>
        </p:txBody>
      </p:sp>
      <p:pic>
        <p:nvPicPr>
          <p:cNvPr id="2050" name="Picture 2" descr="http://im0-tub-ru.yandex.net/i?id=b8239ff24a98b2b008f4cae0febee3c1-10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287475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2-tub-ru.yandex.net/i?id=e29be66c199c0a766b937cee6118796e-89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2334766" cy="178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013176"/>
            <a:ext cx="7125113" cy="108012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Молодцы!</a:t>
            </a:r>
            <a:endParaRPr lang="ru-RU" sz="4800" b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im3-tub-ru.yandex.net/i?id=f2956c83baf488df2baaa62cd1d2462a-50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10698"/>
            <a:ext cx="8015627" cy="423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9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96752"/>
            <a:ext cx="7811030" cy="2232248"/>
          </a:xfrm>
        </p:spPr>
        <p:txBody>
          <a:bodyPr/>
          <a:lstStyle/>
          <a:p>
            <a:r>
              <a:rPr lang="ru-RU" sz="1400" dirty="0" smtClean="0"/>
              <a:t>Ссылки:</a:t>
            </a:r>
            <a:br>
              <a:rPr lang="ru-RU" sz="1400" dirty="0" smtClean="0"/>
            </a:br>
            <a:r>
              <a:rPr lang="en-US" sz="1400" dirty="0" smtClean="0">
                <a:hlinkClick r:id="rId2"/>
              </a:rPr>
              <a:t>http://susanin.udm.ru/upload/resize_cache/iblock/84c/469_1000_1/0512f0de-d0b9-42b5-a987-9683d5dd0677.jpg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>
                <a:hlinkClick r:id="rId3"/>
              </a:rPr>
              <a:t>http://sevelina.ru/images/uploads/2013/03/klown3.jpg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>
                <a:hlinkClick r:id="rId4"/>
              </a:rPr>
              <a:t>http://im0-tub-ru.yandex.net/i?id=ab638d62a1195c6c13d8d2a9859a089e-17-144&amp;n=21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>
                <a:hlinkClick r:id="rId5"/>
              </a:rPr>
              <a:t>http://im1-tub-ru.yandex.net/i?id=d9c55fca544631891b5dbd190b891760-25-144&amp;n=21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>
                <a:hlinkClick r:id="rId6"/>
              </a:rPr>
              <a:t>http://im3-tub-ru.yandex.net/i?id=dc03386738068910d983a46256417d4d-92-144&amp;n=21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>
                <a:hlinkClick r:id="rId7"/>
              </a:rPr>
              <a:t>http://</a:t>
            </a:r>
            <a:r>
              <a:rPr lang="en-US" sz="1400" dirty="0" smtClean="0">
                <a:hlinkClick r:id="rId7"/>
              </a:rPr>
              <a:t>im3-tub-ru.yandex.net/i?id=63bec3c011bedfd0c556c8deea659956-81-144&amp;n=21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im3-tub-ru.yandex.net/i?id=f2956c83baf488df2baaa62cd1d2462a-50-144&amp;n=21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>
                <a:hlinkClick r:id="rId9"/>
              </a:rPr>
              <a:t>http://</a:t>
            </a:r>
            <a:r>
              <a:rPr lang="en-US" sz="1400" dirty="0" smtClean="0">
                <a:hlinkClick r:id="rId9"/>
              </a:rPr>
              <a:t>im1-tub-ru.yandex.net/i?id=6bc51a26f4ac0de9ff6c4bb497ec1bfe-116-144&amp;n=21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633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772816"/>
            <a:ext cx="7125113" cy="18002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/>
              <a:t>Загадка:</a:t>
            </a:r>
            <a:br>
              <a:rPr lang="ru-RU" b="1" dirty="0" smtClean="0"/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Calibri"/>
                <a:cs typeface="Times New Roman"/>
              </a:rPr>
              <a:t>Все глядят на середину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/>
            </a:r>
            <a:br>
              <a:rPr lang="ru-RU" sz="2400" b="1" dirty="0">
                <a:latin typeface="Calibri"/>
                <a:ea typeface="Calibri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  <a:t>В середине – волшебство: </a:t>
            </a:r>
            <a:b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  <a:t>Там чудак зайчишку вынул </a:t>
            </a:r>
            <a:b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  <a:t>Из кармана своего. </a:t>
            </a:r>
            <a:b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  <a:t>Там под купол танцовщица </a:t>
            </a:r>
            <a:b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  <a:t>Улетела, как синица. </a:t>
            </a:r>
            <a:b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  <a:t>Там собачки танцевали... </a:t>
            </a:r>
            <a:b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</a:br>
            <a:r>
              <a:rPr lang="ru-RU" b="1" dirty="0">
                <a:solidFill>
                  <a:srgbClr val="000000"/>
                </a:solidFill>
                <a:latin typeface="Times New Roman CYR"/>
                <a:ea typeface="Calibri"/>
              </a:rPr>
              <a:t>Вы, конечно, там бывали.  </a:t>
            </a:r>
            <a:endParaRPr lang="ru-RU" b="1" dirty="0"/>
          </a:p>
        </p:txBody>
      </p:sp>
      <p:pic>
        <p:nvPicPr>
          <p:cNvPr id="3074" name="Picture 2" descr="http://im2-tub-ru.yandex.net/i?id=a328716be5f992b3c8a1ccd44f416d2e-9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70" y="4941168"/>
            <a:ext cx="1580725" cy="130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2-tub-ru.yandex.net/i?id=dc0894145af527504487b97c09916668-9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6672"/>
            <a:ext cx="18478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2-tub-ru.yandex.net/i?id=9af427ca3d54ec30f6e7d85263be38eb-125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85184"/>
            <a:ext cx="21240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8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pen.az/uploads/posts/2011-10/1320044346_cirk-j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06489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2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755576" y="3861048"/>
            <a:ext cx="7306970" cy="3240360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/>
              <a:t>Вот помощники мои,</a:t>
            </a:r>
            <a:br>
              <a:rPr lang="ru-RU" sz="2800" dirty="0"/>
            </a:br>
            <a:r>
              <a:rPr lang="ru-RU" sz="2800" dirty="0"/>
              <a:t>Их как хочешь поверни.</a:t>
            </a:r>
            <a:br>
              <a:rPr lang="ru-RU" sz="2800" dirty="0"/>
            </a:br>
            <a:r>
              <a:rPr lang="ru-RU" sz="2800" dirty="0"/>
              <a:t>По дороге белой, гладкой</a:t>
            </a:r>
            <a:br>
              <a:rPr lang="ru-RU" sz="2800" dirty="0"/>
            </a:br>
            <a:r>
              <a:rPr lang="ru-RU" sz="2800" dirty="0"/>
              <a:t>Скачут пальцы, как лошадки.</a:t>
            </a:r>
            <a:br>
              <a:rPr lang="ru-RU" sz="2800" dirty="0"/>
            </a:br>
            <a:r>
              <a:rPr lang="ru-RU" sz="2800" dirty="0"/>
              <a:t>цок-цок-цок, </a:t>
            </a:r>
            <a:r>
              <a:rPr lang="ru-RU" sz="2800" i="1" dirty="0"/>
              <a:t>цок-цок-цок,</a:t>
            </a:r>
            <a:br>
              <a:rPr lang="ru-RU" sz="2800" i="1" dirty="0"/>
            </a:br>
            <a:r>
              <a:rPr lang="ru-RU" sz="2800" i="1" dirty="0"/>
              <a:t>Скачет резвый табунок.</a:t>
            </a:r>
            <a:br>
              <a:rPr lang="ru-RU" sz="2800" i="1" dirty="0"/>
            </a:br>
            <a:r>
              <a:rPr lang="ru-RU" b="1" i="1" dirty="0"/>
              <a:t> 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pic>
        <p:nvPicPr>
          <p:cNvPr id="1030" name="Picture 6" descr="http://im3-tub-ru.yandex.net/i?id=dc03386738068910d983a46256417d4d-9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619268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6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>
                <a:solidFill>
                  <a:srgbClr val="002060"/>
                </a:solidFill>
                <a:latin typeface="Arial Black" pitchFamily="34" charset="0"/>
              </a:rPr>
              <a:t>а</a:t>
            </a:r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 с И у п М р о Я ы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3074" name="Picture 2" descr="http://im3-tub-ru.yandex.net/i?id=63bec3c011bedfd0c556c8deea659956-81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47260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2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737051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accent6"/>
                </a:solidFill>
              </a:rPr>
              <a:t>Дополни предложение</a:t>
            </a:r>
            <a:br>
              <a:rPr lang="ru-RU" b="1" dirty="0" smtClean="0">
                <a:solidFill>
                  <a:schemeClr val="accent6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400" b="1" dirty="0" smtClean="0">
                <a:solidFill>
                  <a:schemeClr val="bg1"/>
                </a:solidFill>
              </a:rPr>
              <a:t>Моё имя ……….  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714846"/>
            <a:ext cx="982131" cy="9156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01708" y="483955"/>
            <a:ext cx="793923" cy="78480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75343" y="1668608"/>
            <a:ext cx="804370" cy="7669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75657" y="620688"/>
            <a:ext cx="72653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73821" y="1741369"/>
            <a:ext cx="664062" cy="6075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2202188" y="1607096"/>
            <a:ext cx="0" cy="46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6444208" y="1607096"/>
            <a:ext cx="768041" cy="7548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Л</a:t>
            </a:r>
          </a:p>
        </p:txBody>
      </p:sp>
      <p:sp>
        <p:nvSpPr>
          <p:cNvPr id="46" name="Овал 45"/>
          <p:cNvSpPr/>
          <p:nvPr/>
        </p:nvSpPr>
        <p:spPr>
          <a:xfrm>
            <a:off x="8100392" y="332656"/>
            <a:ext cx="884925" cy="7643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</a:t>
            </a:r>
          </a:p>
        </p:txBody>
      </p:sp>
      <p:sp>
        <p:nvSpPr>
          <p:cNvPr id="47" name="Овал 46"/>
          <p:cNvSpPr/>
          <p:nvPr/>
        </p:nvSpPr>
        <p:spPr>
          <a:xfrm>
            <a:off x="7926232" y="1527193"/>
            <a:ext cx="822232" cy="74967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</a:t>
            </a:r>
          </a:p>
        </p:txBody>
      </p:sp>
      <p:sp>
        <p:nvSpPr>
          <p:cNvPr id="48" name="Овал 47"/>
          <p:cNvSpPr/>
          <p:nvPr/>
        </p:nvSpPr>
        <p:spPr>
          <a:xfrm>
            <a:off x="5423033" y="620688"/>
            <a:ext cx="864096" cy="79609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Д</a:t>
            </a:r>
          </a:p>
        </p:txBody>
      </p:sp>
      <p:sp>
        <p:nvSpPr>
          <p:cNvPr id="49" name="Овал 48"/>
          <p:cNvSpPr/>
          <p:nvPr/>
        </p:nvSpPr>
        <p:spPr>
          <a:xfrm>
            <a:off x="7020272" y="784563"/>
            <a:ext cx="770384" cy="73365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50" name="Овал 49"/>
          <p:cNvSpPr/>
          <p:nvPr/>
        </p:nvSpPr>
        <p:spPr>
          <a:xfrm>
            <a:off x="1979712" y="3717032"/>
            <a:ext cx="715333" cy="75547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51" name="Овал 50"/>
          <p:cNvSpPr/>
          <p:nvPr/>
        </p:nvSpPr>
        <p:spPr>
          <a:xfrm>
            <a:off x="728175" y="3573016"/>
            <a:ext cx="839533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З</a:t>
            </a:r>
          </a:p>
        </p:txBody>
      </p:sp>
      <p:sp>
        <p:nvSpPr>
          <p:cNvPr id="52" name="Овал 51"/>
          <p:cNvSpPr/>
          <p:nvPr/>
        </p:nvSpPr>
        <p:spPr>
          <a:xfrm>
            <a:off x="429369" y="5705900"/>
            <a:ext cx="714883" cy="701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</a:t>
            </a:r>
          </a:p>
        </p:txBody>
      </p:sp>
      <p:sp>
        <p:nvSpPr>
          <p:cNvPr id="53" name="Овал 52"/>
          <p:cNvSpPr/>
          <p:nvPr/>
        </p:nvSpPr>
        <p:spPr>
          <a:xfrm>
            <a:off x="655591" y="4869160"/>
            <a:ext cx="812132" cy="75087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54" name="Овал 53"/>
          <p:cNvSpPr/>
          <p:nvPr/>
        </p:nvSpPr>
        <p:spPr>
          <a:xfrm>
            <a:off x="6012160" y="2996952"/>
            <a:ext cx="1008112" cy="10497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М</a:t>
            </a:r>
          </a:p>
        </p:txBody>
      </p:sp>
      <p:sp>
        <p:nvSpPr>
          <p:cNvPr id="55" name="Овал 54"/>
          <p:cNvSpPr/>
          <p:nvPr/>
        </p:nvSpPr>
        <p:spPr>
          <a:xfrm>
            <a:off x="7020272" y="5062260"/>
            <a:ext cx="901649" cy="8150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</a:t>
            </a:r>
          </a:p>
        </p:txBody>
      </p:sp>
      <p:sp>
        <p:nvSpPr>
          <p:cNvPr id="56" name="Овал 55"/>
          <p:cNvSpPr/>
          <p:nvPr/>
        </p:nvSpPr>
        <p:spPr>
          <a:xfrm>
            <a:off x="8316416" y="4147860"/>
            <a:ext cx="698376" cy="6492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</a:t>
            </a:r>
          </a:p>
        </p:txBody>
      </p:sp>
      <p:sp>
        <p:nvSpPr>
          <p:cNvPr id="57" name="Овал 56"/>
          <p:cNvSpPr/>
          <p:nvPr/>
        </p:nvSpPr>
        <p:spPr>
          <a:xfrm>
            <a:off x="5855081" y="5030972"/>
            <a:ext cx="698376" cy="6876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58" name="Овал 57"/>
          <p:cNvSpPr/>
          <p:nvPr/>
        </p:nvSpPr>
        <p:spPr>
          <a:xfrm>
            <a:off x="2183548" y="4945814"/>
            <a:ext cx="850521" cy="80886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Х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7286600" y="3399146"/>
            <a:ext cx="813792" cy="7487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28" name="Овал 27"/>
          <p:cNvSpPr/>
          <p:nvPr/>
        </p:nvSpPr>
        <p:spPr>
          <a:xfrm>
            <a:off x="7875953" y="5783152"/>
            <a:ext cx="880926" cy="814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</a:t>
            </a:r>
          </a:p>
        </p:txBody>
      </p:sp>
      <p:pic>
        <p:nvPicPr>
          <p:cNvPr id="12" name="Picture 2" descr="http://im1-tub-ru.yandex.net/i?id=d9c55fca544631891b5dbd190b891760-2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87724"/>
            <a:ext cx="2376264" cy="338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7595003" cy="2304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6"/>
                </a:solidFill>
              </a:rPr>
              <a:t>ФАМИЛИИ</a:t>
            </a:r>
            <a:r>
              <a:rPr lang="ru-RU" sz="2800" dirty="0" smtClean="0">
                <a:solidFill>
                  <a:schemeClr val="accent6"/>
                </a:solidFill>
              </a:rPr>
              <a:t/>
            </a:r>
            <a:br>
              <a:rPr lang="ru-RU" sz="2800" dirty="0" smtClean="0">
                <a:solidFill>
                  <a:schemeClr val="accent6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b="1" dirty="0" smtClean="0">
                <a:solidFill>
                  <a:schemeClr val="bg1"/>
                </a:solidFill>
              </a:rPr>
              <a:t>Светлова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Данилов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Захаров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Маринина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m1-tub-ru.yandex.net/i?id=8b90cf53abc84751423874531a299197-7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495584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9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0-tub-ru.yandex.net/i?id=6ab9cd926726bd4b97d5cdc0c3850ad0-2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28798"/>
            <a:ext cx="5832648" cy="500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0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chemeClr val="tx1"/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741</TotalTime>
  <Words>82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Summer</vt:lpstr>
      <vt:lpstr>Письмо и развитие речи 2 класс. Практическое употребление имён собственных.</vt:lpstr>
      <vt:lpstr>Загадка: Все глядят на середину В середине – волшебство:  Там чудак зайчишку вынул  Из кармана своего.  Там под купол танцовщица  Улетела, как синица.  Там собачки танцевали...  Вы, конечно, там бывали.  </vt:lpstr>
      <vt:lpstr>Презентация PowerPoint</vt:lpstr>
      <vt:lpstr> Вот помощники мои, Их как хочешь поверни. По дороге белой, гладкой Скачут пальцы, как лошадки. цок-цок-цок, цок-цок-цок, Скачет резвый табунок.   </vt:lpstr>
      <vt:lpstr>а с И у п М р о Я ы</vt:lpstr>
      <vt:lpstr>    Дополни предложение     Моё имя ……….  .</vt:lpstr>
      <vt:lpstr>Презентация PowerPoint</vt:lpstr>
      <vt:lpstr>ФАМИЛИИ  Светлова Данилов Захаров Маринина</vt:lpstr>
      <vt:lpstr>Презентация PowerPoint</vt:lpstr>
      <vt:lpstr>Презентация PowerPoint</vt:lpstr>
      <vt:lpstr>Работа в парах  Пёс Шарик поймал шарик.</vt:lpstr>
      <vt:lpstr>Проверка</vt:lpstr>
      <vt:lpstr>Проверка</vt:lpstr>
      <vt:lpstr>Молодцы!</vt:lpstr>
      <vt:lpstr>Ссылки: http://susanin.udm.ru/upload/resize_cache/iblock/84c/469_1000_1/0512f0de-d0b9-42b5-a987-9683d5dd0677.jpg http://sevelina.ru/images/uploads/2013/03/klown3.jpg http://im0-tub-ru.yandex.net/i?id=ab638d62a1195c6c13d8d2a9859a089e-17-144&amp;n=21 http://im1-tub-ru.yandex.net/i?id=d9c55fca544631891b5dbd190b891760-25-144&amp;n=21 http://im3-tub-ru.yandex.net/i?id=dc03386738068910d983a46256417d4d-92-144&amp;n=21 http://im3-tub-ru.yandex.net/i?id=63bec3c011bedfd0c556c8deea659956-81-144&amp;n=21 http://im3-tub-ru.yandex.net/i?id=f2956c83baf488df2baaa62cd1d2462a-50-144&amp;n=21 http://im1-tub-ru.yandex.net/i?id=6bc51a26f4ac0de9ff6c4bb497ec1bfe-116-144&amp;n=21  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 и развитие речи 2 класс. Практическое употребление имён собственных.</dc:title>
  <dc:creator>User</dc:creator>
  <cp:lastModifiedBy>User</cp:lastModifiedBy>
  <cp:revision>44</cp:revision>
  <dcterms:created xsi:type="dcterms:W3CDTF">2015-03-11T07:43:00Z</dcterms:created>
  <dcterms:modified xsi:type="dcterms:W3CDTF">2015-03-16T12:21:32Z</dcterms:modified>
</cp:coreProperties>
</file>