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61" r:id="rId5"/>
    <p:sldId id="262" r:id="rId6"/>
    <p:sldId id="266" r:id="rId7"/>
    <p:sldId id="267" r:id="rId8"/>
    <p:sldId id="263" r:id="rId9"/>
    <p:sldId id="268" r:id="rId10"/>
    <p:sldId id="264" r:id="rId11"/>
    <p:sldId id="269" r:id="rId12"/>
    <p:sldId id="270" r:id="rId13"/>
    <p:sldId id="271" r:id="rId14"/>
    <p:sldId id="258" r:id="rId15"/>
    <p:sldId id="273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47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05.01.2016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p3"/><Relationship Id="rId6" Type="http://schemas.microsoft.com/office/2007/relationships/media" Target="../media/media1.mp3"/><Relationship Id="rId5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media2.mp3"/><Relationship Id="rId6" Type="http://schemas.microsoft.com/office/2007/relationships/media" Target="../media/media2.mp3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4.mp3"/><Relationship Id="rId5" Type="http://schemas.openxmlformats.org/officeDocument/2006/relationships/image" Target="../media/image2.png"/><Relationship Id="rId4" Type="http://schemas.microsoft.com/office/2007/relationships/media" Target="../media/media4.mp3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.mp3"/><Relationship Id="rId5" Type="http://schemas.openxmlformats.org/officeDocument/2006/relationships/image" Target="../media/image2.png"/><Relationship Id="rId4" Type="http://schemas.microsoft.com/office/2007/relationships/media" Target="../media/media2.mp3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.mp3"/><Relationship Id="rId5" Type="http://schemas.openxmlformats.org/officeDocument/2006/relationships/image" Target="../media/image2.png"/><Relationship Id="rId4" Type="http://schemas.microsoft.com/office/2007/relationships/media" Target="../media/media2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.mp3"/><Relationship Id="rId5" Type="http://schemas.openxmlformats.org/officeDocument/2006/relationships/image" Target="../media/image2.png"/><Relationship Id="rId4" Type="http://schemas.microsoft.com/office/2007/relationships/media" Target="../media/media3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artisticLightScreen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468560" y="620688"/>
            <a:ext cx="10009112" cy="142617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FFFF00"/>
                </a:solidFill>
              </a:rPr>
              <a:t>Автор: Булатова Светлана Анатольевна</a:t>
            </a:r>
            <a:r>
              <a:rPr lang="ru-RU" sz="2800" dirty="0">
                <a:solidFill>
                  <a:srgbClr val="FFFF00"/>
                </a:solidFill>
              </a:rPr>
              <a:t> </a:t>
            </a:r>
            <a:br>
              <a:rPr lang="ru-RU" sz="2800" dirty="0">
                <a:solidFill>
                  <a:srgbClr val="FFFF00"/>
                </a:solidFill>
              </a:rPr>
            </a:br>
            <a:r>
              <a:rPr lang="ru-RU" sz="2800" b="1" dirty="0">
                <a:solidFill>
                  <a:srgbClr val="FFFF00"/>
                </a:solidFill>
              </a:rPr>
              <a:t>235-626-976</a:t>
            </a:r>
            <a:r>
              <a:rPr lang="ru-RU" sz="2800" dirty="0">
                <a:solidFill>
                  <a:srgbClr val="FFFF00"/>
                </a:solidFill>
              </a:rPr>
              <a:t/>
            </a:r>
            <a:br>
              <a:rPr lang="ru-RU" sz="2800" dirty="0">
                <a:solidFill>
                  <a:srgbClr val="FFFF00"/>
                </a:solidFill>
              </a:rPr>
            </a:br>
            <a:r>
              <a:rPr lang="ru-RU" sz="2800" b="1" dirty="0">
                <a:solidFill>
                  <a:srgbClr val="FFFF00"/>
                </a:solidFill>
              </a:rPr>
              <a:t>учитель профессионально-трудового обучения ГКС(к)ОУ «Котовская специальная (коррекционная) общеобразовательная школа-интернат </a:t>
            </a:r>
            <a:r>
              <a:rPr lang="en-US" sz="2800" b="1" dirty="0">
                <a:solidFill>
                  <a:srgbClr val="FFFF00"/>
                </a:solidFill>
              </a:rPr>
              <a:t>VIII</a:t>
            </a:r>
            <a:r>
              <a:rPr lang="ru-RU" sz="2800" b="1" dirty="0">
                <a:solidFill>
                  <a:srgbClr val="FFFF00"/>
                </a:solidFill>
              </a:rPr>
              <a:t>вида»</a:t>
            </a:r>
            <a:endParaRPr 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79512" y="2132856"/>
            <a:ext cx="8712968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b="1" dirty="0" smtClean="0">
              <a:solidFill>
                <a:srgbClr val="99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marL="0" indent="0" algn="ctr">
              <a:buNone/>
            </a:pPr>
            <a:r>
              <a:rPr lang="ru-RU" sz="4400" b="1" dirty="0" smtClean="0">
                <a:solidFill>
                  <a:srgbClr val="99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Внеклассное мероприятие по швейному делу  для 5-7 классов (девочки)</a:t>
            </a:r>
          </a:p>
          <a:p>
            <a:pPr marL="0" indent="0" algn="ctr">
              <a:buNone/>
            </a:pPr>
            <a:r>
              <a:rPr lang="ru-RU" sz="4400" b="1" dirty="0" smtClean="0">
                <a:solidFill>
                  <a:srgbClr val="99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ИГРА</a:t>
            </a:r>
          </a:p>
          <a:p>
            <a:pPr marL="0" indent="0" algn="ctr">
              <a:buNone/>
            </a:pPr>
            <a:r>
              <a:rPr lang="ru-RU" sz="4400" b="1" dirty="0" smtClean="0">
                <a:solidFill>
                  <a:srgbClr val="99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«КРЕСТИКИ – НОЛИКИ»</a:t>
            </a:r>
            <a:endParaRPr lang="ru-RU" sz="4400" b="1" dirty="0">
              <a:solidFill>
                <a:srgbClr val="99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2" name="Fanfary_-_Fanfary_pobeditelyu_(get-tune.net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email"/>
          <a:stretch>
            <a:fillRect/>
          </a:stretch>
        </p:blipFill>
        <p:spPr>
          <a:xfrm>
            <a:off x="8028384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0900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8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283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duotone>
              <a:schemeClr val="accent3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04" y="-24720"/>
            <a:ext cx="8992072" cy="1143000"/>
          </a:xfrm>
        </p:spPr>
        <p:txBody>
          <a:bodyPr>
            <a:noAutofit/>
          </a:bodyPr>
          <a:lstStyle/>
          <a:p>
            <a:r>
              <a:rPr lang="ru-RU" sz="4800" b="1" dirty="0">
                <a:solidFill>
                  <a:srgbClr val="99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КОНКУРС </a:t>
            </a:r>
            <a:r>
              <a:rPr lang="ru-RU" sz="5400" b="1" dirty="0">
                <a:solidFill>
                  <a:srgbClr val="99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4800" b="1" dirty="0" smtClean="0">
                <a:solidFill>
                  <a:srgbClr val="99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«МАШИННЫЙ ШОВ»</a:t>
            </a:r>
            <a:endParaRPr lang="ru-RU" sz="4800" dirty="0"/>
          </a:p>
        </p:txBody>
      </p:sp>
      <p:pic>
        <p:nvPicPr>
          <p:cNvPr id="1028" name="Picture 4" descr="F:\Docums\Мои рисунки\Изображение\Изображение 24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347" y="1196752"/>
            <a:ext cx="1656184" cy="2054134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Docums\Мои рисунки\Изображение\Изображение 24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196752"/>
            <a:ext cx="1728192" cy="2054134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:\Docums\Мои рисунки\Изображение\Изображение 24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6488" y="4177982"/>
            <a:ext cx="1814922" cy="2054134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F:\Docums\Мои рисунки\Изображение\Изображение 243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0595" y="4221087"/>
            <a:ext cx="1669157" cy="2031289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:\Docums\Мои рисунки\Изображение\Изображение 244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221086"/>
            <a:ext cx="1728192" cy="2031289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F:\Docums\Мои рисунки\Изображение\Изображение 245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196752"/>
            <a:ext cx="1841562" cy="2031289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Блок-схема: узел 2"/>
          <p:cNvSpPr/>
          <p:nvPr/>
        </p:nvSpPr>
        <p:spPr>
          <a:xfrm>
            <a:off x="262643" y="1052736"/>
            <a:ext cx="576064" cy="576064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60" name="Блок-схема: узел 59"/>
          <p:cNvSpPr/>
          <p:nvPr/>
        </p:nvSpPr>
        <p:spPr>
          <a:xfrm>
            <a:off x="2987824" y="1052736"/>
            <a:ext cx="576064" cy="576064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" name="Блок-схема: узел 60"/>
          <p:cNvSpPr/>
          <p:nvPr/>
        </p:nvSpPr>
        <p:spPr>
          <a:xfrm>
            <a:off x="5748270" y="1052736"/>
            <a:ext cx="576064" cy="576064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" name="Блок-схема: узел 61"/>
          <p:cNvSpPr/>
          <p:nvPr/>
        </p:nvSpPr>
        <p:spPr>
          <a:xfrm>
            <a:off x="262643" y="4133267"/>
            <a:ext cx="576064" cy="576064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" name="Блок-схема: узел 62"/>
          <p:cNvSpPr/>
          <p:nvPr/>
        </p:nvSpPr>
        <p:spPr>
          <a:xfrm>
            <a:off x="2987824" y="4133267"/>
            <a:ext cx="576064" cy="576064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" name="Блок-схема: узел 63"/>
          <p:cNvSpPr/>
          <p:nvPr/>
        </p:nvSpPr>
        <p:spPr>
          <a:xfrm>
            <a:off x="5723344" y="4133267"/>
            <a:ext cx="576064" cy="576064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40291" y="3188678"/>
            <a:ext cx="2664296" cy="776275"/>
          </a:xfrm>
          <a:prstGeom prst="round2Diag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СТАЧНОЙ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Прямоугольник с двумя скругленными противолежащими углами 65"/>
          <p:cNvSpPr/>
          <p:nvPr/>
        </p:nvSpPr>
        <p:spPr>
          <a:xfrm>
            <a:off x="3083974" y="2996952"/>
            <a:ext cx="2664296" cy="968001"/>
          </a:xfrm>
          <a:prstGeom prst="round2Diag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НАКЛАДНОЙ С ЗАКРЫТЫМ СРЕЗОМ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Прямоугольник с двумя скругленными противолежащими углами 66"/>
          <p:cNvSpPr/>
          <p:nvPr/>
        </p:nvSpPr>
        <p:spPr>
          <a:xfrm>
            <a:off x="6064822" y="5661248"/>
            <a:ext cx="2664296" cy="959005"/>
          </a:xfrm>
          <a:prstGeom prst="round2Diag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НАКЛАДНОЙ С ОТКРЫТЫМИ СРЕЗАМИ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Прямоугольник с двумя скругленными противолежащими углами 67"/>
          <p:cNvSpPr/>
          <p:nvPr/>
        </p:nvSpPr>
        <p:spPr>
          <a:xfrm>
            <a:off x="173025" y="5864238"/>
            <a:ext cx="2664296" cy="776275"/>
          </a:xfrm>
          <a:prstGeom prst="round2Diag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ОБТАЧНОЙ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Прямоугольник с двумя скругленными противолежащими углами 68"/>
          <p:cNvSpPr/>
          <p:nvPr/>
        </p:nvSpPr>
        <p:spPr>
          <a:xfrm>
            <a:off x="3083974" y="5661248"/>
            <a:ext cx="2664296" cy="979265"/>
          </a:xfrm>
          <a:prstGeom prst="round2Diag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ШОВ ВПОДГИБКУ С ОТКРЫТЫМ СРЕЗОМ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Прямоугольник с двумя скругленными противолежащими углами 69"/>
          <p:cNvSpPr/>
          <p:nvPr/>
        </p:nvSpPr>
        <p:spPr>
          <a:xfrm>
            <a:off x="6079238" y="2996952"/>
            <a:ext cx="2664296" cy="956279"/>
          </a:xfrm>
          <a:prstGeom prst="round2Diag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ШОВ ВПОДГИБКУ С ЗАКРЫТЫМ СРЕЗОМ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6657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4" grpId="0" animBg="1"/>
      <p:bldP spid="66" grpId="0" animBg="1"/>
      <p:bldP spid="67" grpId="0" animBg="1"/>
      <p:bldP spid="68" grpId="0" animBg="1"/>
      <p:bldP spid="69" grpId="0" animBg="1"/>
      <p:bldP spid="7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duotone>
              <a:schemeClr val="accent6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99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КОНКУРС </a:t>
            </a:r>
            <a:br>
              <a:rPr lang="ru-RU" sz="4800" b="1" dirty="0" smtClean="0">
                <a:solidFill>
                  <a:srgbClr val="99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5400" b="1" dirty="0" smtClean="0">
                <a:solidFill>
                  <a:srgbClr val="99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«ОТГАДАЙ  ЗАГАДКУ !»</a:t>
            </a:r>
            <a:r>
              <a:rPr lang="ru-RU" sz="5400" b="1" dirty="0">
                <a:solidFill>
                  <a:srgbClr val="99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5400" b="1" dirty="0">
                <a:solidFill>
                  <a:srgbClr val="99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endParaRPr lang="ru-RU" sz="5400" dirty="0"/>
          </a:p>
        </p:txBody>
      </p:sp>
      <p:pic>
        <p:nvPicPr>
          <p:cNvPr id="2050" name="Picture 2" descr="http://900igr.net/data/stikhi/Zagadki.files/0006-015-Utjug-Esli-mjataja-odezhda-Na-nego-odna-nadezhda-JUbka-brjuki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88199"/>
            <a:ext cx="2051720" cy="2130446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skazles.ru/zagadki/img/002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1810928"/>
            <a:ext cx="1838325" cy="2107716"/>
          </a:xfrm>
          <a:prstGeom prst="rect">
            <a:avLst/>
          </a:prstGeom>
          <a:noFill/>
          <a:ln w="254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odeon1.ru/images/30/naperstok4_b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775520"/>
            <a:ext cx="1822723" cy="2143125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2" descr="data:image/jpeg;base64,/9j/4AAQSkZJRgABAQAAAQABAAD/2wCEAAkGBhIRERUQEhAQEBUSFBQQFRQVFRUUFBgUFBAVFBMYGBYXGyYgGBolGRgSHzAhJCcpLCwsFR4xNTAqNSgrLCkBCQoKDgwOGg8PGiwkHCQtLCwtLCwpKSwsLS0sLCwsLCksLy0sKSwsLC8sNCwpKSwpKSwsLC0sNCkpLCksLCwsKv/AABEIAOYA2wMBIgACEQEDEQH/xAAcAAEAAgIDAQAAAAAAAAAAAAAABgcEBQIDCAH/xABCEAACAQIDBQUFBAgFBAMAAAABAgADEQQhMQUGEkFhBxMiUXEyQoGRoVJicoIUIzOSorHB8ENzstHhFSSTwkRTg//EABoBAQADAQEBAAAAAAAAAAAAAAABAgQDBQb/xAAoEQEAAgIBAwQBBAMAAAAAAAAAAQIDEQQSITETIkFRI2GhsdEUMnH/2gAMAwEAAhEDEQA/ALxiIgIiICIiAiIgIiICIiAiIgIiVT2xb+GkDs+g1mYfr2GoVhcUwfMjM9CBzMvjpN7dMK3tFY3Llvv2xCkzUMDwuwyaubMoPPuxo34jl5A6ys6u08fjWJ4sViT07xwPRRkPgJMezXss/SQuMxgIonxUqWYNQcmbyTyGp10te6cLhEpKKdNFpquQVQFUfATf6mLj+2sbll6L5e8zqHmRMVjsGwJbF4U8ripTv87Xlg7o9sNRCtPHcNWmSF/SEHiS+neIALjrYH8UtvE4ZKilKiLUVhYqwDKR1ByMobtX3HXZ9RcRhwVoVyV4czwVAOIrf7JFyPLhPSdaZcPJ9l66n7Vtjvi91Z3C+6NZXUOrBlYBlYG4IIuCCNRac5VPYZvM1SnUwTknugK1K/JGazr6BipH4zLWnm5sc47zWWul+uuyIiclyIiAiIgIiICIiAiIgIiICIiAiIgIiIGp3q2+uBwlXEtY8C+FT71RskX4ki/S8oXcXd99rbR4qxLoGOIxDH3hxX4fzMbel7aSSdum83HWTAofDRAqVP8AMdfAD6Ib/wD6Sa9ke7P6JgFdhapibV38wpH6pf3Txermb8f4cU3+Z8M1vyX6fiE2RAAAAAALADIADSfYiYGklbdvOMRdnKhtxVK6cA5+FXZj8svzCWLiMQtNGqOwRUUuzE2AVRdiTyAF55l383tfa2N4lDd0h7qhTtnwlhnb7bmxt6DlNHHxze8acstoiqUdgGEY4urVseFKBQnrUqoVHyRvlL2kW7Od0Bs7BrTYDvqn6ysfJiMkB8lGXrc85KY5OSL5JmPBir017kREzupERAREQEREBERAREQEREBERAREQExdqbQTD0aldzZaSNUb0VSbDrymVK17cdv91g0wqnxYh7t/l0iGPzc0/kZfHXrtFVb26YmVW7Bwj7U2ogqZmvWNWr+C5qVAPIcIIHwnptRYWGVpSfYJsoNXr4k/4VNaa+tViSflT/il2zVzJ90Uj4hxwR7er7IiRLtJ32XZuELqQa9W6UVOfit4nI+yoIPUlRzmOsTadQ7zOo2gfbfv5c/9MoNkCDiGHM6rS+GTN+UciJ87E9xOJv8AqNZfChIoAj2nGTVPRcwOtz7olT0g9V+I8VSpUbLVnZ3b5liT9Z622Ng+5w9Glwqnd0qacK5gFUAIB5i89HLHoYorHmWan5L7n4ZkRE81qIiICIiAiIgIiICIiAiIgIiICIiAiIgJ5x7Wtt/pO06ig3WhbDr6pfvP4y4/KJ6D2vtAYehVrtpRpvVP5FLW+k8m1azOzVGN2YlifNmNyfneejwMfVabfTLybajS4+wLErwYul7wajUtz4WRgPqD85bU8tbqby1cBiExVGzEDgdCbLUpm3EpPLMAg8iBrobt2f2ybMqIGqVmw7Wzp1Kb3B6FAVb4GV5eG3qTaI7SnBkr06S/aW0aeHpPXqsEp0lLsx5AD6nkBzJnl3eveSttXGtWKtYkUqNIZkJxWRABqxJufMsekkfaf2nHaRGFwwdMMrBmJFmqsNCRyUch55nQASTsU3C02lWXIXGGU+ejVf5hfifsmThxxirOS5e3XPTVJdw+ymhgxSxNZTUxSrxG5Bp03b7KgZsoy4iTnci2Un8RMeTJbJO7S71rFY1BEROaxERARInvJ2l4LBMabO1aouRp0wDwnyZiQoPS9+kjuF7dMOXAqYarTX7QcOR+Ww/nO1cGS0birnOWlZ1MrOiYeytr0cVTFahUWqh5r58wQcwehzmZOUxMdpdN7IiJAREQEREBERAREQERECEdsm0O62XUUZGs9OiPi/G38KNPPAWXZ29Fzh8MoBKmq7Gwy4hTso9fE/ylKkz3eBTWLf283k23fTiMp8Yny+sEzlhqD1XWlTUu7sEVRqWY2AHxm2axPlxiJSHs/wB0G2ji1pZiklqldxlZL+yDyZjkPieU9MUKCoqoihVQBVUCwCqLAAcgBaaDcLdBNm4RaORqN+srOPeqEZgH7K6D0vqTJHPA5Wf1bajxHj+3pYsfRH6kREyOxESDdqPaA2zKdNKSBqtcPws2aoE4QTw8zdhblkddJatZtOoRMxEblNq1dUUu7KiqCzMxAAA1JJ0Ep7f3tfL8WHwLFVzD19GbzCfZH3tfK2pr7E7z4/G2o1K+Ir8bALSuW4mJysg1PlLT3B7H1pcOJx6rUqZMlDJqaHUF+Tt09kddRvjBTDHXln/kM3qWydqdv1RPcvstxGPAr1mbDUDmGI/W1AeaKdF+8deQOsk22+w1FQvgq9Q1FFwlbgIfoGAHCfUEemstiJznm5erde0fS3+PTWpecN2N7quzsSHCFLN3eIo5hXVSQTwn2Kim/S/kCQfRWFxS1UWojBldVdWGhVhdT8iJQvbZs1aG0RUUWGIpLUb8asabH4gIfUmbjc7tMOGwVGgwDGmGFz5d4xUfAED4TTyMfr0rlpHf5ccVvStNLT2XPERPJbiIiAiIgIiICIiAiIgRrflQ9JKRHEGcsRysqEfzZflKo23uatS7LcHzHtfG+T/Gx68paO9dUmqqj3U+rE3+irNAyA6zvhzXxTusqXx1vHdS+0diVaV7qWA1YA2H4hqvxA6Xlsdi+4XdqNpV1s7i2HUj2UYWNT1YZD7pJ97KQ7tbIo1qjitRpVgE99FcXLDzHSTgCas3OnJTpiNfblTB023L7ERPOaCJ14jEpTUu7KiqCzMxCqANSScgJTm/XbUX4sPs8lRmrYgizH/LB9kfeOfkBrOmPFbJOqqXvFY7ppv32lUNnKaa8NbEEZUwclvoahGn4dT0GcpWlQx22cXlxV6rZsTklNL5FjoiDkB8ASZz3K3OrbUxBUMQinjr1j4uHiJyF/ads9fIk9fQ+7+7uHwNEUMPTCKMydWZubO2rH+xYZTfPRxY15v/AAzxFs3ee0NLuP2dYfZq8eVbEMLPWI0vqtMe4v1PM6AS2Inn3va89Vp7tURFY1BETVbzbyUcBh3xNZrBclUe07keFFHMn6AEnIGViN9oSpnt+xobH0KQNzToAnoalVjb5KD8Zx3W7Oa2KwlPEKMn47flqMv9JFKSYnbG0OI51cTU68KLa37iIPkvnPTuytmph6NPD08kpItNfOyi1z1Op9Z6d8luPjrWPLJFIy2mZ8MuIieW1kREBERAREQEREBETrxNcIjOdEUsfRRcwIZtWsHrVG++V/csn/qfnNZWBENUsLk5kXPqdfrea7Eb0UUyJB9MzCyZ7lp+0PRB/qkokH3F3ioMtZmqJS8Sgd4ypccJOXEeskrb0YMf/Lw3/lT/AHhVs5pt6d7MPs+ia2Ie2oRBYu7eSj+ug5zsG9WDOmLw/wD5F/3nm/e7HVsTja1TEVRUZajopHsBEchRT5BbWI8731JM08bB61tOWXJ6cbZW+O/+K2o/CxNKiDdKCk8I8mc+83U/ACRt14chrO8EAZToJ8QM97HirjjUPNm83ncvQ3Yxglp7KpMoHFVetUc+bCs1MfJUUScyh+y/tGTAcWFxJIoO3GrgFu6c24rgZlDYHLQ3yzNrcG/GzuHj/T8HbX9tTv8AK954PIx3jJMzHl6OK9ZrDeRIHtrtn2dQBFN3xT8lpKbX6u1hb0vK23i7W8fjD3VH/tEbwhKVzVa+gL63/DwyMfGyZPEJtlrVbe93aRg9ngq797W5UaZBa/LjOiD1z8gZR21tq47beLUFWqNmKVBPYpqTnrkBpdm16CwEh3T7GcViSKuKJwtM5kHOu19fCck9Wz6GXLu/uxhsDT7rD0lpg24m1dyObMcz/IcrTTvFx/Hut+zlq+Xz2houzvs9TZtMu5WpiKgAdx7Krr3aX929rnmQPIATKImG97Xt1W8tFaxWNQRESixERAREQEREBERASJdo+8iYXDBNXrnhVRqVWxf4eyv55u9s7ep4ZfF4nIutNbcR5XN8lX7xy5ZmwNXbd2p3lVsVUszgcKkXK01Gi0756k+I5knRdIGkNLEVLviKhQNmKQyY/i+z6a9Ji1brkqhR01+c3mE2c1dXKVaTVKYBeiDd1uLgHqR0t1mtK3iIifBO4a8U2POfGosNZm3tOLPLdKu2CzGabadLxXm9rVF5kCcqe7OIxFu6w2IqX94IwX98gL9Z1w5JxXi8KZK9dZqiJM4NaS5+zDaBPCuFq8VyCCFCjyIqFuEgjyM22zuwzG1LGrUoUBzuxqN8lFv4p9BOfFEbm0PNjHbetSroVPjMrZ2xa2Jfgo0HrN5Kpb4m2g6mXlsPsUwVGzVjUxTDk3gp/uqb/NjJ1gsBSoqKdKmlJRoqKFHyEw5edij/AEjf7NFONb57KX3d7DMRUs2Lqrhl17tLPU9CfZX5n0lpbubj4PAD9RQUPoareOofzHT0FhN9E8/LycmTtM9vqGqmKtfBERMzqREQEREBERAREQEROrE4laal3YKBz6k2AA5knIAZkmB2yNbd3tCApRIJzBq6qCMiEHvty+yDqSRwnD29t1nBXNEOXd38Tf5hGg+4PzHVJEcVVLG59B5ADIADkJaK7Rt143Gs7EkkljdiTdmOl2PP+Q0AAymvxKgqRqTn0uMxO2oZrsTjQpC3uzaKMyfgJZDlt6lSanTbCYjG4esagqVhcLTB7ru2KMudyABkbG2YnLZuCr4pzTw9J6xGTEeyv4nNgPibmZW7G51fH1R3nFQo+03KqV+P7O+gv4ugteXTgNn06FNaVJFpogsFUWH/ACepzMpvXhPlXmzuyeo2eIxCp9ykvEf32sP4ZIMH2Z4FPaSpWPnUqN/pThH0kriNmmDgdhYaj+yw9GkfNUVT8wLzOiJCSIiAiIgIiICIiAiIgIiICIiAiJp9o7btxJSI8JKvVIuiEaqo/wASp90ZD3iMgwZe0NqrSy9pyLhAbG2nEx0VfvH0FzYGJbS2wWbiLcb52IyVAciKYOmWRY+I56DwjGx2MvcKWsTdmJu7nS7HmfIZADIADKat6lpaIHOs95r8TUABJIAGpM44jaXi7umrVqn2F5dWOiDqZ9pbulyHxTcZ1FJb90vrzc+uXSW2jW2pRqmJNqA4U51mGX5F989dJu9kbDSkbIpd2sC7Z1GJytfy6DKZnAOlhkLaSWbpbFt/3DjX9mPIHVvjoOl/OV2nWm42LssUKYXLiObHr5egmwiJUIiICIiAiIgIiICIiAiIgIiICIiAnF3CgsSAALknIADUkzrxeMSkpd24QLDmSSTYAAZsxOQAuSdJHto7RLZ1RYA3SjcEAjMNVtkzcwuar942IDu2ntjjGRZKR0tdalX8J1p0/ve03KwsxjeMxvFYWCqo4VUCyqBoABoJ07S2nmWdupuZw2ZsXE4yxRe5pH/GqA5j7iZFvXIdTL60MHF44La5JLHhVQCzMeQVRmx6CbbZO5GIxFnxJbC0te7Ujv2H3mFxSHQXbqsl2w91aGE8SKXqEWas/iqHoDoq9FsJ37bxwp07Xsz3A/qf785GxGMVQo0/1NBFpU6eQVeZ95jzYk2zNybDOYVVr5C0VLk2/u07aWENQimg8TZDy9T0AhL7sLY3f1c7hEzfr5L8f5SfKthYZAZTG2dgFo0xTXO2ZPMsdSZlSJQRESAiIgIiICIiAiIgIiICIiAiIgJgbX2ymHVeIM71DwUqSWNSo1r2UdBmWNgozJAmDt7eYUW7ikorYhhxBL8KIv8A9lZvcQfM6AGRajVqNUbueLGYlxw1a5HCqre/AvKlSB0UG51JJzgbPHbRKHvqzK1Wx4QpvTogixWnfVrZGoQCc7BRlNHRevi2Iw9MvnY1Gypr6tz9BnJFs3cQEipi375te7W4pD15t9PjJVSpKgCqoUDIAAAAdANJbevCEb2LuLSpEVK5/SamviH6tT91OfqfpJPESqQmQ3a2M72oTyHhA6D+7/GbzeDG8Kd2p8T69F5/PT5yNhZMJdJp/X+/jJVsHZPdLxMPG2v3RyH+/wDxMTYOzOI96wyB8IPMjn6DlJDEhERIQREQEREBERAREQEREBERAREQERECF7E7PDTNR8TiGrGrUaq/DdeMknh4m1sAbAC1vMyX4bCpTUJTRUUaBQAPpO2ICIiAnF3ABJyAFz6Ccpqdv4nw92DbizY+Sg/1P8jA0WMxPeVC97E6A8gNB/fOZGzsAazWI8IzY/09TMTD0GdggF7mw6DzkvwWEWkgReWp8zzMtKXcqgAACwGQHSfYiVQREQEREBERAREQEREBERAREQEREBERAREQEREDi7gAk5AC5kQx+JLsWzux0GvkBlrym729jQoFO+bZn0Gn1/lOrYuzM++f8g6fa/2kwMnYuzO6S7e22vQeU2URICIiAiIgIiICIiAiIgIiICIiAiIgIiICIiAiIgIiIEdw2E7/ABFRnOVN+Er52NgPTKSKIgIiICIiAiIgIiICIiAiIgIiICIiAiIgIiICIiB//9k="/>
          <p:cNvSpPr>
            <a:spLocks noChangeAspect="1" noChangeArrowheads="1"/>
          </p:cNvSpPr>
          <p:nvPr/>
        </p:nvSpPr>
        <p:spPr bwMode="auto">
          <a:xfrm>
            <a:off x="155575" y="-1790700"/>
            <a:ext cx="356235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4" descr="data:image/jpeg;base64,/9j/4AAQSkZJRgABAQAAAQABAAD/2wCEAAkGBhIRERUQEhAQEBUSFBQQFRQVFRUUFBgUFBAVFBMYGBYXGyYgGBolGRgSHzAhJCcpLCwsFR4xNTAqNSgrLCkBCQoKDgwOGg8PGiwkHCQtLCwtLCwpKSwsLS0sLCwsLCksLy0sKSwsLC8sNCwpKSwpKSwsLC0sNCkpLCksLCwsKv/AABEIAOYA2wMBIgACEQEDEQH/xAAcAAEAAgIDAQAAAAAAAAAAAAAABgcEBQIDCAH/xABCEAACAQIDBQUFBAgFBAMAAAABAgADEQQhMQUGEkFhBxMiUXEyQoGRoVJicoIUIzOSorHB8ENzstHhFSSTwkRTg//EABoBAQADAQEBAAAAAAAAAAAAAAABAgQDBQb/xAAoEQEAAgIBAwQBBAMAAAAAAAAAAQIDEQQSITETIkFRI2GhsdEUMnH/2gAMAwEAAhEDEQA/ALxiIgIiICIiAiIgIiICIiAiIgIiVT2xb+GkDs+g1mYfr2GoVhcUwfMjM9CBzMvjpN7dMK3tFY3Llvv2xCkzUMDwuwyaubMoPPuxo34jl5A6ys6u08fjWJ4sViT07xwPRRkPgJMezXss/SQuMxgIonxUqWYNQcmbyTyGp10te6cLhEpKKdNFpquQVQFUfATf6mLj+2sbll6L5e8zqHmRMVjsGwJbF4U8ripTv87Xlg7o9sNRCtPHcNWmSF/SEHiS+neIALjrYH8UtvE4ZKilKiLUVhYqwDKR1ByMobtX3HXZ9RcRhwVoVyV4czwVAOIrf7JFyPLhPSdaZcPJ9l66n7Vtjvi91Z3C+6NZXUOrBlYBlYG4IIuCCNRac5VPYZvM1SnUwTknugK1K/JGazr6BipH4zLWnm5sc47zWWul+uuyIiclyIiAiIgIiICIiAiIgIiICIiAiIgIiIGp3q2+uBwlXEtY8C+FT71RskX4ki/S8oXcXd99rbR4qxLoGOIxDH3hxX4fzMbel7aSSdum83HWTAofDRAqVP8AMdfAD6Ib/wD6Sa9ke7P6JgFdhapibV38wpH6pf3Txermb8f4cU3+Z8M1vyX6fiE2RAAAAAALADIADSfYiYGklbdvOMRdnKhtxVK6cA5+FXZj8svzCWLiMQtNGqOwRUUuzE2AVRdiTyAF55l383tfa2N4lDd0h7qhTtnwlhnb7bmxt6DlNHHxze8acstoiqUdgGEY4urVseFKBQnrUqoVHyRvlL2kW7Od0Bs7BrTYDvqn6ysfJiMkB8lGXrc85KY5OSL5JmPBir017kREzupERAREQEREBERAREQEREBERAREQExdqbQTD0aldzZaSNUb0VSbDrymVK17cdv91g0wqnxYh7t/l0iGPzc0/kZfHXrtFVb26YmVW7Bwj7U2ogqZmvWNWr+C5qVAPIcIIHwnptRYWGVpSfYJsoNXr4k/4VNaa+tViSflT/il2zVzJ90Uj4hxwR7er7IiRLtJ32XZuELqQa9W6UVOfit4nI+yoIPUlRzmOsTadQ7zOo2gfbfv5c/9MoNkCDiGHM6rS+GTN+UciJ87E9xOJv8AqNZfChIoAj2nGTVPRcwOtz7olT0g9V+I8VSpUbLVnZ3b5liT9Z622Ng+5w9Glwqnd0qacK5gFUAIB5i89HLHoYorHmWan5L7n4ZkRE81qIiICIiAiIgIiICIiAiIgIiICIiAiIgJ5x7Wtt/pO06ig3WhbDr6pfvP4y4/KJ6D2vtAYehVrtpRpvVP5FLW+k8m1azOzVGN2YlifNmNyfneejwMfVabfTLybajS4+wLErwYul7wajUtz4WRgPqD85bU8tbqby1cBiExVGzEDgdCbLUpm3EpPLMAg8iBrobt2f2ybMqIGqVmw7Wzp1Kb3B6FAVb4GV5eG3qTaI7SnBkr06S/aW0aeHpPXqsEp0lLsx5AD6nkBzJnl3eveSttXGtWKtYkUqNIZkJxWRABqxJufMsekkfaf2nHaRGFwwdMMrBmJFmqsNCRyUch55nQASTsU3C02lWXIXGGU+ejVf5hfifsmThxxirOS5e3XPTVJdw+ymhgxSxNZTUxSrxG5Bp03b7KgZsoy4iTnci2Un8RMeTJbJO7S71rFY1BEROaxERARInvJ2l4LBMabO1aouRp0wDwnyZiQoPS9+kjuF7dMOXAqYarTX7QcOR+Ww/nO1cGS0birnOWlZ1MrOiYeytr0cVTFahUWqh5r58wQcwehzmZOUxMdpdN7IiJAREQEREBERAREQERECEdsm0O62XUUZGs9OiPi/G38KNPPAWXZ29Fzh8MoBKmq7Gwy4hTso9fE/ylKkz3eBTWLf283k23fTiMp8Yny+sEzlhqD1XWlTUu7sEVRqWY2AHxm2axPlxiJSHs/wB0G2ji1pZiklqldxlZL+yDyZjkPieU9MUKCoqoihVQBVUCwCqLAAcgBaaDcLdBNm4RaORqN+srOPeqEZgH7K6D0vqTJHPA5Wf1bajxHj+3pYsfRH6kREyOxESDdqPaA2zKdNKSBqtcPws2aoE4QTw8zdhblkddJatZtOoRMxEblNq1dUUu7KiqCzMxAAA1JJ0Ep7f3tfL8WHwLFVzD19GbzCfZH3tfK2pr7E7z4/G2o1K+Ir8bALSuW4mJysg1PlLT3B7H1pcOJx6rUqZMlDJqaHUF+Tt09kddRvjBTDHXln/kM3qWydqdv1RPcvstxGPAr1mbDUDmGI/W1AeaKdF+8deQOsk22+w1FQvgq9Q1FFwlbgIfoGAHCfUEemstiJznm5erde0fS3+PTWpecN2N7quzsSHCFLN3eIo5hXVSQTwn2Kim/S/kCQfRWFxS1UWojBldVdWGhVhdT8iJQvbZs1aG0RUUWGIpLUb8asabH4gIfUmbjc7tMOGwVGgwDGmGFz5d4xUfAED4TTyMfr0rlpHf5ccVvStNLT2XPERPJbiIiAiIgIiICIiAiIgRrflQ9JKRHEGcsRysqEfzZflKo23uatS7LcHzHtfG+T/Gx68paO9dUmqqj3U+rE3+irNAyA6zvhzXxTusqXx1vHdS+0diVaV7qWA1YA2H4hqvxA6Xlsdi+4XdqNpV1s7i2HUj2UYWNT1YZD7pJ97KQ7tbIo1qjitRpVgE99FcXLDzHSTgCas3OnJTpiNfblTB023L7ERPOaCJ14jEpTUu7KiqCzMxCqANSScgJTm/XbUX4sPs8lRmrYgizH/LB9kfeOfkBrOmPFbJOqqXvFY7ppv32lUNnKaa8NbEEZUwclvoahGn4dT0GcpWlQx22cXlxV6rZsTklNL5FjoiDkB8ASZz3K3OrbUxBUMQinjr1j4uHiJyF/ads9fIk9fQ+7+7uHwNEUMPTCKMydWZubO2rH+xYZTfPRxY15v/AAzxFs3ee0NLuP2dYfZq8eVbEMLPWI0vqtMe4v1PM6AS2Inn3va89Vp7tURFY1BETVbzbyUcBh3xNZrBclUe07keFFHMn6AEnIGViN9oSpnt+xobH0KQNzToAnoalVjb5KD8Zx3W7Oa2KwlPEKMn47flqMv9JFKSYnbG0OI51cTU68KLa37iIPkvnPTuytmph6NPD08kpItNfOyi1z1Op9Z6d8luPjrWPLJFIy2mZ8MuIieW1kREBERAREQEREBETrxNcIjOdEUsfRRcwIZtWsHrVG++V/csn/qfnNZWBENUsLk5kXPqdfrea7Eb0UUyJB9MzCyZ7lp+0PRB/qkokH3F3ioMtZmqJS8Sgd4ypccJOXEeskrb0YMf/Lw3/lT/AHhVs5pt6d7MPs+ia2Ie2oRBYu7eSj+ug5zsG9WDOmLw/wD5F/3nm/e7HVsTja1TEVRUZajopHsBEchRT5BbWI8731JM08bB61tOWXJ6cbZW+O/+K2o/CxNKiDdKCk8I8mc+83U/ACRt14chrO8EAZToJ8QM97HirjjUPNm83ncvQ3Yxglp7KpMoHFVetUc+bCs1MfJUUScyh+y/tGTAcWFxJIoO3GrgFu6c24rgZlDYHLQ3yzNrcG/GzuHj/T8HbX9tTv8AK954PIx3jJMzHl6OK9ZrDeRIHtrtn2dQBFN3xT8lpKbX6u1hb0vK23i7W8fjD3VH/tEbwhKVzVa+gL63/DwyMfGyZPEJtlrVbe93aRg9ngq797W5UaZBa/LjOiD1z8gZR21tq47beLUFWqNmKVBPYpqTnrkBpdm16CwEh3T7GcViSKuKJwtM5kHOu19fCck9Wz6GXLu/uxhsDT7rD0lpg24m1dyObMcz/IcrTTvFx/Hut+zlq+Xz2houzvs9TZtMu5WpiKgAdx7Krr3aX929rnmQPIATKImG97Xt1W8tFaxWNQRESixERAREQEREBERASJdo+8iYXDBNXrnhVRqVWxf4eyv55u9s7ep4ZfF4nIutNbcR5XN8lX7xy5ZmwNXbd2p3lVsVUszgcKkXK01Gi0756k+I5knRdIGkNLEVLviKhQNmKQyY/i+z6a9Ji1brkqhR01+c3mE2c1dXKVaTVKYBeiDd1uLgHqR0t1mtK3iIifBO4a8U2POfGosNZm3tOLPLdKu2CzGabadLxXm9rVF5kCcqe7OIxFu6w2IqX94IwX98gL9Z1w5JxXi8KZK9dZqiJM4NaS5+zDaBPCuFq8VyCCFCjyIqFuEgjyM22zuwzG1LGrUoUBzuxqN8lFv4p9BOfFEbm0PNjHbetSroVPjMrZ2xa2Jfgo0HrN5Kpb4m2g6mXlsPsUwVGzVjUxTDk3gp/uqb/NjJ1gsBSoqKdKmlJRoqKFHyEw5edij/AEjf7NFONb57KX3d7DMRUs2Lqrhl17tLPU9CfZX5n0lpbubj4PAD9RQUPoareOofzHT0FhN9E8/LycmTtM9vqGqmKtfBERMzqREQEREBERAREQEROrE4laal3YKBz6k2AA5knIAZkmB2yNbd3tCApRIJzBq6qCMiEHvty+yDqSRwnD29t1nBXNEOXd38Tf5hGg+4PzHVJEcVVLG59B5ADIADkJaK7Rt143Gs7EkkljdiTdmOl2PP+Q0AAymvxKgqRqTn0uMxO2oZrsTjQpC3uzaKMyfgJZDlt6lSanTbCYjG4esagqVhcLTB7ru2KMudyABkbG2YnLZuCr4pzTw9J6xGTEeyv4nNgPibmZW7G51fH1R3nFQo+03KqV+P7O+gv4ugteXTgNn06FNaVJFpogsFUWH/ACepzMpvXhPlXmzuyeo2eIxCp9ykvEf32sP4ZIMH2Z4FPaSpWPnUqN/pThH0kriNmmDgdhYaj+yw9GkfNUVT8wLzOiJCSIiAiIgIiICIiAiIgIiICIiAiJp9o7btxJSI8JKvVIuiEaqo/wASp90ZD3iMgwZe0NqrSy9pyLhAbG2nEx0VfvH0FzYGJbS2wWbiLcb52IyVAciKYOmWRY+I56DwjGx2MvcKWsTdmJu7nS7HmfIZADIADKat6lpaIHOs95r8TUABJIAGpM44jaXi7umrVqn2F5dWOiDqZ9pbulyHxTcZ1FJb90vrzc+uXSW2jW2pRqmJNqA4U51mGX5F989dJu9kbDSkbIpd2sC7Z1GJytfy6DKZnAOlhkLaSWbpbFt/3DjX9mPIHVvjoOl/OV2nWm42LssUKYXLiObHr5egmwiJUIiICIiAiIgIiICIiAiIgIiICIiAnF3CgsSAALknIADUkzrxeMSkpd24QLDmSSTYAAZsxOQAuSdJHto7RLZ1RYA3SjcEAjMNVtkzcwuar942IDu2ntjjGRZKR0tdalX8J1p0/ve03KwsxjeMxvFYWCqo4VUCyqBoABoJ07S2nmWdupuZw2ZsXE4yxRe5pH/GqA5j7iZFvXIdTL60MHF44La5JLHhVQCzMeQVRmx6CbbZO5GIxFnxJbC0te7Ujv2H3mFxSHQXbqsl2w91aGE8SKXqEWas/iqHoDoq9FsJ37bxwp07Xsz3A/qf785GxGMVQo0/1NBFpU6eQVeZ95jzYk2zNybDOYVVr5C0VLk2/u07aWENQimg8TZDy9T0AhL7sLY3f1c7hEzfr5L8f5SfKthYZAZTG2dgFo0xTXO2ZPMsdSZlSJQRESAiIgIiICIiAiIgIiICIiAiIgJgbX2ymHVeIM71DwUqSWNSo1r2UdBmWNgozJAmDt7eYUW7ikorYhhxBL8KIv8A9lZvcQfM6AGRajVqNUbueLGYlxw1a5HCqre/AvKlSB0UG51JJzgbPHbRKHvqzK1Wx4QpvTogixWnfVrZGoQCc7BRlNHRevi2Iw9MvnY1Gypr6tz9BnJFs3cQEipi375te7W4pD15t9PjJVSpKgCqoUDIAAAAdANJbevCEb2LuLSpEVK5/SamviH6tT91OfqfpJPESqQmQ3a2M72oTyHhA6D+7/GbzeDG8Kd2p8T69F5/PT5yNhZMJdJp/X+/jJVsHZPdLxMPG2v3RyH+/wDxMTYOzOI96wyB8IPMjn6DlJDEhERIQREQEREBERAREQEREBERAREQERECF7E7PDTNR8TiGrGrUaq/DdeMknh4m1sAbAC1vMyX4bCpTUJTRUUaBQAPpO2ICIiAnF3ABJyAFz6Ccpqdv4nw92DbizY+Sg/1P8jA0WMxPeVC97E6A8gNB/fOZGzsAazWI8IzY/09TMTD0GdggF7mw6DzkvwWEWkgReWp8zzMtKXcqgAACwGQHSfYiVQREQEREBERAREQEREBERAREQEREBERAREQEREDi7gAk5AC5kQx+JLsWzux0GvkBlrym729jQoFO+bZn0Gn1/lOrYuzM++f8g6fa/2kwMnYuzO6S7e22vQeU2URICIiAiIgIiICIiAiIgIiICIiAiIgIiICIiAiIgIiIEdw2E7/ABFRnOVN+Er52NgPTKSKIgIiICIiAiIgIiICIiAiIgIiICIiAiIgIiICIiB//9k="/>
          <p:cNvSpPr>
            <a:spLocks noChangeAspect="1" noChangeArrowheads="1"/>
          </p:cNvSpPr>
          <p:nvPr/>
        </p:nvSpPr>
        <p:spPr bwMode="auto">
          <a:xfrm>
            <a:off x="307975" y="-1638300"/>
            <a:ext cx="356235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4" name="Picture 16" descr="https://encrypted-tbn1.gstatic.com/images?q=tbn:ANd9GcTZQfI4qQfvDj7UbZeCZyXFP98JvFHhHu_wv3uvuhMAUL6x6o3-y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975" y="4349081"/>
            <a:ext cx="2500822" cy="1943396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://cs2.livemaster.ru/foto/large/ee24620308-materialy-dlya-tvorchestva-nabor-loskutov-dlya-n2235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22032" y="4349081"/>
            <a:ext cx="2245691" cy="1943396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http://welltex.ru/etc/_mod_files/ce_images/Obrazci_strochek/gk0056_iznanka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4437" y="4365106"/>
            <a:ext cx="2748558" cy="1943396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http://www.sodbik.ru/published/publicdata/STAIRSSHOP/attachments/SC/products_pictures/Jaguar_vx9_enl_enl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1729" y="1810927"/>
            <a:ext cx="2296239" cy="2107717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71808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duotone>
              <a:schemeClr val="accent5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426170"/>
          </a:xfrm>
        </p:spPr>
        <p:txBody>
          <a:bodyPr>
            <a:noAutofit/>
          </a:bodyPr>
          <a:lstStyle/>
          <a:p>
            <a:r>
              <a:rPr lang="ru-RU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КОНКУРС </a:t>
            </a:r>
            <a:br>
              <a:rPr lang="ru-RU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«ЮНЫЙ МОДЕЛЬЕР»</a:t>
            </a:r>
            <a:r>
              <a:rPr lang="ru-RU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endParaRPr lang="ru-RU" sz="4800" dirty="0">
              <a:solidFill>
                <a:srgbClr val="002060"/>
              </a:solidFill>
            </a:endParaRPr>
          </a:p>
        </p:txBody>
      </p:sp>
      <p:pic>
        <p:nvPicPr>
          <p:cNvPr id="3074" name="Picture 2" descr="F:\Docums\Мои рисунки\Изображение\Изображение 05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5" y="1916832"/>
            <a:ext cx="2520281" cy="4725956"/>
          </a:xfrm>
          <a:prstGeom prst="rect">
            <a:avLst/>
          </a:prstGeom>
          <a:noFill/>
          <a:ln w="57150">
            <a:solidFill>
              <a:srgbClr val="993366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Docums\Мои рисунки\Изображение\Изображение 054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41370" y="1916832"/>
            <a:ext cx="2362979" cy="4725956"/>
          </a:xfrm>
          <a:prstGeom prst="rect">
            <a:avLst/>
          </a:prstGeom>
          <a:noFill/>
          <a:ln w="57150">
            <a:solidFill>
              <a:srgbClr val="993366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usskaya_narodnaya_muzyka_-_Polyanka_russkij_narodnyj_naigrysh._(get-tune.net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email"/>
          <a:stretch>
            <a:fillRect/>
          </a:stretch>
        </p:blipFill>
        <p:spPr>
          <a:xfrm>
            <a:off x="8244408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9809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733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duotone>
              <a:schemeClr val="accent2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txBody>
          <a:bodyPr>
            <a:normAutofit/>
          </a:bodyPr>
          <a:lstStyle/>
          <a:p>
            <a:r>
              <a:rPr lang="ru-RU" sz="5400" b="1" dirty="0">
                <a:solidFill>
                  <a:srgbClr val="99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КОНКУРС </a:t>
            </a:r>
            <a:r>
              <a:rPr lang="ru-RU" sz="6000" b="1" dirty="0">
                <a:solidFill>
                  <a:srgbClr val="99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6000" b="1" dirty="0">
                <a:solidFill>
                  <a:srgbClr val="99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6000" b="1" dirty="0" smtClean="0">
                <a:solidFill>
                  <a:srgbClr val="99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«ВОЛШЕБНЫЙ  ЯЩИК»</a:t>
            </a:r>
            <a:endParaRPr lang="ru-RU" sz="6000" dirty="0"/>
          </a:p>
        </p:txBody>
      </p:sp>
      <p:pic>
        <p:nvPicPr>
          <p:cNvPr id="1026" name="Picture 2" descr="https://encrypted-tbn3.gstatic.com/images?q=tbn:ANd9GcRcJfRmXGlpU6VmS-Ap-AyPocpHzovcjCFRBoVIzAdrEuhK-dzkLS4SqV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276872"/>
            <a:ext cx="4392488" cy="4140460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26484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duotone>
              <a:schemeClr val="accent3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8949680" cy="1143000"/>
          </a:xfrm>
        </p:spPr>
        <p:txBody>
          <a:bodyPr>
            <a:normAutofit fontScale="90000"/>
          </a:bodyPr>
          <a:lstStyle/>
          <a:p>
            <a:r>
              <a:rPr lang="ru-RU" sz="6000" b="1" dirty="0">
                <a:solidFill>
                  <a:srgbClr val="99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КОНКУРС  </a:t>
            </a:r>
            <a:r>
              <a:rPr lang="ru-RU" sz="6000" b="1" dirty="0" smtClean="0">
                <a:solidFill>
                  <a:srgbClr val="99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6000" b="1" dirty="0" smtClean="0">
                <a:solidFill>
                  <a:srgbClr val="99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6700" b="1" dirty="0" smtClean="0">
                <a:solidFill>
                  <a:srgbClr val="99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«НАЙДИ  ЛИШНЕЕ»</a:t>
            </a:r>
            <a:endParaRPr lang="ru-RU" sz="6700" dirty="0"/>
          </a:p>
        </p:txBody>
      </p:sp>
      <p:pic>
        <p:nvPicPr>
          <p:cNvPr id="16" name="Picture 2" descr="https://encrypted-tbn2.gstatic.com/images?q=tbn:ANd9GcRw5qI-jpMKNEoDlUz5BOYlpKTSSE2olkRJb9kNx0iEPY_xayce"/>
          <p:cNvPicPr>
            <a:picLocks noGrp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16832"/>
            <a:ext cx="2448272" cy="2016224"/>
          </a:xfrm>
          <a:prstGeom prst="rect">
            <a:avLst/>
          </a:prstGeom>
          <a:noFill/>
          <a:ln w="57150">
            <a:solidFill>
              <a:srgbClr val="993366"/>
            </a:solidFill>
          </a:ln>
          <a:extLst/>
        </p:spPr>
      </p:pic>
      <p:pic>
        <p:nvPicPr>
          <p:cNvPr id="17" name="Picture 4" descr="http://lumbi.com/texts/ru/images/search_image001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6464" y="1903482"/>
            <a:ext cx="2291680" cy="2029574"/>
          </a:xfrm>
          <a:prstGeom prst="rect">
            <a:avLst/>
          </a:prstGeom>
          <a:noFill/>
          <a:ln w="57150">
            <a:solidFill>
              <a:srgbClr val="993366"/>
            </a:solidFill>
          </a:ln>
          <a:extLst/>
        </p:spPr>
      </p:pic>
      <p:pic>
        <p:nvPicPr>
          <p:cNvPr id="18" name="Picture 6" descr="http://www.torgcap.ru/upload/shop_1/3/4/2/item_342/shop_items_catalog_image342.jp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8928" y="1868810"/>
            <a:ext cx="2247528" cy="2064246"/>
          </a:xfrm>
          <a:prstGeom prst="rect">
            <a:avLst/>
          </a:prstGeom>
          <a:noFill/>
          <a:ln w="57150">
            <a:solidFill>
              <a:srgbClr val="993366"/>
            </a:solidFill>
          </a:ln>
          <a:extLst/>
        </p:spPr>
      </p:pic>
      <p:pic>
        <p:nvPicPr>
          <p:cNvPr id="19" name="Picture 8" descr="http://thumbs.dreamstime.com/z/%D1%80%D1%83%D0%BB%D0%BE%D0%BD%D1%8B-%D1%82%D0%BA%D0%B0%D0%BD%D0%B8-20812696.jpg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320" y="4370437"/>
            <a:ext cx="2514520" cy="2082897"/>
          </a:xfrm>
          <a:prstGeom prst="rect">
            <a:avLst/>
          </a:prstGeom>
          <a:noFill/>
          <a:ln w="57150">
            <a:solidFill>
              <a:srgbClr val="993366"/>
            </a:solidFill>
          </a:ln>
          <a:extLst/>
        </p:spPr>
      </p:pic>
      <p:pic>
        <p:nvPicPr>
          <p:cNvPr id="21" name="Picture 16" descr="http://1.bp.blogspot.com/_HoMHyTew2z0/S7j5IDLiMkI/AAAAAAAADnY/oPtqi354q48/s400/IMGP2834.JPG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8928" y="4370436"/>
            <a:ext cx="2247528" cy="2082899"/>
          </a:xfrm>
          <a:prstGeom prst="rect">
            <a:avLst/>
          </a:prstGeom>
          <a:noFill/>
          <a:ln w="57150">
            <a:solidFill>
              <a:srgbClr val="993366"/>
            </a:solidFill>
          </a:ln>
          <a:extLst/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1259632" y="1772816"/>
            <a:ext cx="1728192" cy="237626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ttp://www.globus.grd.ru/images/price/1370489322.jpe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4456" y="4355548"/>
            <a:ext cx="2323688" cy="2097787"/>
          </a:xfrm>
          <a:prstGeom prst="rect">
            <a:avLst/>
          </a:prstGeom>
          <a:noFill/>
          <a:ln w="57150">
            <a:solidFill>
              <a:srgbClr val="993366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71270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938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одержимое 2"/>
          <p:cNvSpPr txBox="1">
            <a:spLocks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65760" indent="-283464" algn="ctr" fontAlgn="auto">
              <a:spcBef>
                <a:spcPct val="20000"/>
              </a:spcBef>
              <a:spcAft>
                <a:spcPts val="0"/>
              </a:spcAft>
              <a:buFont typeface="Wingdings 2"/>
              <a:buNone/>
              <a:defRPr/>
            </a:pPr>
            <a:endParaRPr lang="ru-RU" sz="3200" dirty="0">
              <a:latin typeface="+mn-lt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0532" y="1340768"/>
            <a:ext cx="7870873" cy="30469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Поздравляем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победителей !</a:t>
            </a:r>
            <a:endParaRPr lang="ru-RU" sz="96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4" name="победителям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email"/>
          <a:stretch>
            <a:fillRect/>
          </a:stretch>
        </p:blipFill>
        <p:spPr>
          <a:xfrm>
            <a:off x="8206605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9726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4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5665"/>
                            </p:stCondLst>
                            <p:childTnLst>
                              <p:par>
                                <p:cTn id="15" presetID="2" presetClass="exit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6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151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duotone>
              <a:schemeClr val="accent2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86610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99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КОНКУРС  - РАЗМИНКА</a:t>
            </a:r>
            <a:br>
              <a:rPr lang="ru-RU" sz="6000" b="1" dirty="0" smtClean="0">
                <a:solidFill>
                  <a:srgbClr val="99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8000" b="1" dirty="0" smtClean="0">
                <a:solidFill>
                  <a:srgbClr val="99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«Верите ли вы, что…»</a:t>
            </a:r>
            <a:endParaRPr lang="ru-RU" sz="8000" b="1" dirty="0">
              <a:solidFill>
                <a:srgbClr val="99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1624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duotone>
              <a:schemeClr val="accent3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8949680" cy="1143000"/>
          </a:xfrm>
        </p:spPr>
        <p:txBody>
          <a:bodyPr>
            <a:normAutofit fontScale="90000"/>
          </a:bodyPr>
          <a:lstStyle/>
          <a:p>
            <a:r>
              <a:rPr lang="ru-RU" sz="6000" b="1" dirty="0">
                <a:solidFill>
                  <a:srgbClr val="99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КОНКУРС  </a:t>
            </a:r>
            <a:r>
              <a:rPr lang="ru-RU" sz="6000" b="1" dirty="0" smtClean="0">
                <a:solidFill>
                  <a:srgbClr val="99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6000" b="1" dirty="0" smtClean="0">
                <a:solidFill>
                  <a:srgbClr val="99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6000" b="1" dirty="0" smtClean="0">
                <a:solidFill>
                  <a:srgbClr val="99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«ВОЛШЕБНЫЕ ПРИМЕРЫ»</a:t>
            </a:r>
            <a:endParaRPr lang="ru-RU" sz="6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7904" y="1772816"/>
            <a:ext cx="9361040" cy="4525963"/>
          </a:xfrm>
        </p:spPr>
        <p:txBody>
          <a:bodyPr/>
          <a:lstStyle/>
          <a:p>
            <a:pPr marL="742950" indent="-742950">
              <a:buAutoNum type="arabicPeriod"/>
            </a:pP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ИРИС+КА-РИСКА+ГОД-ОДО+ЛКА=</a:t>
            </a:r>
          </a:p>
          <a:p>
            <a:pPr marL="0" indent="0">
              <a:buNone/>
            </a:pP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ТРАП-РАП+КАНВА-ВА+Ь=</a:t>
            </a:r>
          </a:p>
          <a:p>
            <a:pPr marL="0" indent="0">
              <a:buNone/>
            </a:pP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ЛОТ+ЕЦ-ОТЕЦ+ЕНОТ+Ы-НОТЫ+Н+ТЫ=</a:t>
            </a:r>
          </a:p>
          <a:p>
            <a:pPr marL="0" indent="0">
              <a:buNone/>
            </a:pP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НОСОРОГ-РОГ+РОКА-СОРОКА+ЖНЕЦ-ЕЦ+И+ЦЫ=</a:t>
            </a:r>
          </a:p>
          <a:p>
            <a:pPr marL="0" indent="0">
              <a:buNone/>
            </a:pP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НИКИТА+РКА-АРКА-КИТ+ТКИ=</a:t>
            </a:r>
            <a:endParaRPr lang="ru-RU" sz="4000" dirty="0">
              <a:solidFill>
                <a:srgbClr val="C00000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012160" y="1650152"/>
            <a:ext cx="2952328" cy="64807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ИГОЛКА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936548" y="2389076"/>
            <a:ext cx="2952328" cy="75189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ТКАНЬ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012160" y="3284984"/>
            <a:ext cx="2952328" cy="72008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ЛЕНТЫ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012160" y="4378424"/>
            <a:ext cx="2952328" cy="72008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НОЖНИЦЫ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012160" y="5370080"/>
            <a:ext cx="2952328" cy="72008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НИТКИ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Russkaya_narodnaya_muzyka_-_Polyanka_russkij_narodnyj_naigrysh._(get-tune.net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email"/>
          <a:stretch>
            <a:fillRect/>
          </a:stretch>
        </p:blipFill>
        <p:spPr>
          <a:xfrm>
            <a:off x="7884368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68477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733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579296" cy="1426170"/>
          </a:xfrm>
        </p:spPr>
        <p:txBody>
          <a:bodyPr>
            <a:noAutofit/>
          </a:bodyPr>
          <a:lstStyle/>
          <a:p>
            <a:r>
              <a:rPr lang="ru-RU" sz="5400" b="1" dirty="0">
                <a:solidFill>
                  <a:srgbClr val="99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КОНКУРС  «АНАГРАММЫ»</a:t>
            </a: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576" indent="0" algn="ctr">
              <a:buNone/>
            </a:pPr>
            <a:r>
              <a:rPr lang="ru-RU" sz="96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УКРАТФ</a:t>
            </a:r>
            <a:endParaRPr lang="ru-RU" sz="96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6576" indent="0" algn="ctr">
              <a:buNone/>
            </a:pPr>
            <a:r>
              <a:rPr lang="ru-RU" sz="9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ФАРТУК</a:t>
            </a:r>
            <a:endParaRPr lang="ru-RU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5368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576" indent="0" algn="ctr">
              <a:buNone/>
            </a:pPr>
            <a:r>
              <a:rPr lang="ru-RU" sz="96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ЖЕРВУКО</a:t>
            </a:r>
            <a:endParaRPr lang="ru-RU" sz="96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6576" indent="0" algn="ctr">
              <a:buNone/>
            </a:pPr>
            <a:r>
              <a:rPr lang="ru-RU" sz="9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КРУЖЕВО</a:t>
            </a:r>
            <a:endParaRPr lang="ru-RU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078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576" indent="0" algn="ctr">
              <a:buNone/>
            </a:pPr>
            <a:r>
              <a:rPr lang="ru-RU" sz="96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НААМКР</a:t>
            </a:r>
            <a:endParaRPr lang="ru-RU" sz="96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6576" indent="0" algn="ctr">
              <a:buNone/>
            </a:pPr>
            <a:r>
              <a:rPr lang="ru-RU" sz="9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КАРМАН</a:t>
            </a:r>
            <a:endParaRPr lang="ru-RU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sz="9600" dirty="0"/>
          </a:p>
        </p:txBody>
      </p:sp>
    </p:spTree>
    <p:extLst>
      <p:ext uri="{BB962C8B-B14F-4D97-AF65-F5344CB8AC3E}">
        <p14:creationId xmlns:p14="http://schemas.microsoft.com/office/powerpoint/2010/main" xmlns="" val="1619347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576" indent="0" algn="ctr">
              <a:buNone/>
            </a:pPr>
            <a:r>
              <a:rPr lang="ru-RU" sz="96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КВАУР</a:t>
            </a:r>
            <a:endParaRPr lang="ru-RU" sz="96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6576" indent="0" algn="ctr">
              <a:buNone/>
            </a:pPr>
            <a:r>
              <a:rPr lang="ru-RU" sz="9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РУКАВ</a:t>
            </a:r>
            <a:endParaRPr lang="ru-RU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33341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duotone>
              <a:schemeClr val="accent2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>
            <a:noAutofit/>
          </a:bodyPr>
          <a:lstStyle/>
          <a:p>
            <a:r>
              <a:rPr lang="ru-RU" sz="5400" b="1" dirty="0">
                <a:solidFill>
                  <a:srgbClr val="99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КОНКУРС  </a:t>
            </a:r>
            <a:r>
              <a:rPr lang="ru-RU" sz="5400" b="1" dirty="0" smtClean="0">
                <a:solidFill>
                  <a:srgbClr val="99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«ЭРУДИТОВ»</a:t>
            </a:r>
            <a:r>
              <a:rPr lang="ru-R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28800"/>
            <a:ext cx="8712968" cy="4752528"/>
          </a:xfrm>
        </p:spPr>
        <p:txBody>
          <a:bodyPr>
            <a:noAutofit/>
          </a:bodyPr>
          <a:lstStyle/>
          <a:p>
            <a:pPr marL="742950" indent="-742950">
              <a:buAutoNum type="arabicPeriod"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Смело, сделал, дело, 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</a:t>
            </a: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уляй.</a:t>
            </a:r>
          </a:p>
          <a:p>
            <a:pPr marL="742950" indent="-742950">
              <a:buAutoNum type="arabicPeriod"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Хвалит, работа, мастера, всякая.</a:t>
            </a:r>
          </a:p>
          <a:p>
            <a:pPr marL="742950" indent="-742950">
              <a:buAutoNum type="arabicPeriod"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Хило, никому, не, когда, мило, дело.</a:t>
            </a:r>
          </a:p>
          <a:p>
            <a:pPr marL="742950" indent="-742950">
              <a:buAutoNum type="arabicPeriod"/>
            </a:pPr>
            <a:endParaRPr lang="ru-RU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  Тем, науки, руки, больше, чем, умнее.</a:t>
            </a:r>
          </a:p>
          <a:p>
            <a:pPr marL="0" indent="0">
              <a:buNone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  Небо, жить, без, дела, коптить, только.</a:t>
            </a:r>
          </a:p>
          <a:p>
            <a:pPr marL="0" indent="0">
              <a:buNone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  Безделья, дело, большого, маленькое,               лучше.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83568" y="1268760"/>
            <a:ext cx="7848872" cy="8640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rgbClr val="99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Сделал дело – гуляй смело</a:t>
            </a:r>
            <a:endParaRPr lang="ru-RU" sz="4400" b="1" dirty="0">
              <a:solidFill>
                <a:srgbClr val="99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83568" y="2132856"/>
            <a:ext cx="7848872" cy="8640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rgbClr val="99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Всякая работа мастера хвалит</a:t>
            </a:r>
            <a:endParaRPr lang="ru-RU" sz="4400" b="1" dirty="0">
              <a:solidFill>
                <a:srgbClr val="99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83568" y="2992218"/>
            <a:ext cx="7848872" cy="8640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99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Никому не мило, когда дело хило</a:t>
            </a:r>
            <a:endParaRPr lang="ru-RU" sz="4000" b="1" dirty="0">
              <a:solidFill>
                <a:srgbClr val="99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83568" y="3866321"/>
            <a:ext cx="7848872" cy="8640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99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Чем больше науки, тем умнее руки</a:t>
            </a:r>
            <a:endParaRPr lang="ru-RU" sz="3600" b="1" dirty="0">
              <a:solidFill>
                <a:srgbClr val="99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89518" y="4760438"/>
            <a:ext cx="7848872" cy="8640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99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 дела жить – только небо коптить</a:t>
            </a:r>
            <a:endParaRPr lang="ru-RU" sz="3600" b="1" dirty="0">
              <a:solidFill>
                <a:srgbClr val="99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10478" y="5624534"/>
            <a:ext cx="7848872" cy="110339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99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Маленькое дело лучше большого безделья</a:t>
            </a:r>
            <a:endParaRPr lang="ru-RU" sz="3600" b="1" dirty="0">
              <a:solidFill>
                <a:srgbClr val="99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Russkaya_narodnaya_muzyka_-_Polyanka_russkij_narodnyj_naigrysh._(get-tune.net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email"/>
          <a:stretch>
            <a:fillRect/>
          </a:stretch>
        </p:blipFill>
        <p:spPr>
          <a:xfrm>
            <a:off x="8227640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34365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733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duotone>
              <a:schemeClr val="accent4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6700" b="1" dirty="0" smtClean="0">
                <a:solidFill>
                  <a:srgbClr val="99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РАЗМИНКА</a:t>
            </a:r>
            <a:r>
              <a:rPr lang="ru-RU" b="1" dirty="0">
                <a:solidFill>
                  <a:srgbClr val="99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b="1" dirty="0">
                <a:solidFill>
                  <a:srgbClr val="99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268760"/>
            <a:ext cx="8229600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Эй! Попрыгали на месте.</a:t>
            </a:r>
          </a:p>
          <a:p>
            <a:pPr marL="0" indent="0" algn="ctr">
              <a:buNone/>
            </a:pP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Эх! Руками машем вместе.</a:t>
            </a:r>
          </a:p>
          <a:p>
            <a:pPr marL="0" indent="0" algn="ctr">
              <a:buNone/>
            </a:pP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Эхе – </a:t>
            </a:r>
            <a:r>
              <a:rPr lang="ru-RU" sz="3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хе</a:t>
            </a: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! Прогнули спинки,</a:t>
            </a:r>
          </a:p>
          <a:p>
            <a:pPr marL="0" indent="0" algn="ctr">
              <a:buNone/>
            </a:pP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Посмотрели на ботинки.</a:t>
            </a:r>
          </a:p>
          <a:p>
            <a:pPr marL="0" indent="0" algn="ctr">
              <a:buNone/>
            </a:pP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Эге – </a:t>
            </a:r>
            <a:r>
              <a:rPr lang="ru-RU" sz="3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ге</a:t>
            </a: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! Нагнулись ниже</a:t>
            </a:r>
          </a:p>
          <a:p>
            <a:pPr marL="0" indent="0" algn="ctr">
              <a:buNone/>
            </a:pP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Наклонились к полу ближе.</a:t>
            </a:r>
          </a:p>
          <a:p>
            <a:pPr marL="0" indent="0" algn="ctr">
              <a:buNone/>
            </a:pP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Повертись на месте ловко.</a:t>
            </a:r>
          </a:p>
          <a:p>
            <a:pPr marL="0" indent="0" algn="ctr">
              <a:buNone/>
            </a:pP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 этом нам нужна сноровка.</a:t>
            </a: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" name="фоновая музык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email"/>
          <a:stretch>
            <a:fillRect/>
          </a:stretch>
        </p:blipFill>
        <p:spPr>
          <a:xfrm>
            <a:off x="8228736" y="2187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15086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746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4717">
                <p:cTn id="6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</TotalTime>
  <Words>252</Words>
  <Application>Microsoft Office PowerPoint</Application>
  <PresentationFormat>Экран (4:3)</PresentationFormat>
  <Paragraphs>68</Paragraphs>
  <Slides>15</Slides>
  <Notes>0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Автор: Булатова Светлана Анатольевна  235-626-976 учитель профессионально-трудового обучения ГКС(к)ОУ «Котовская специальная (коррекционная) общеобразовательная школа-интернат VIIIвида»</vt:lpstr>
      <vt:lpstr>КОНКУРС  - РАЗМИНКА «Верите ли вы, что…»</vt:lpstr>
      <vt:lpstr>КОНКУРС   «ВОЛШЕБНЫЕ ПРИМЕРЫ»</vt:lpstr>
      <vt:lpstr>КОНКУРС  «АНАГРАММЫ»</vt:lpstr>
      <vt:lpstr>Слайд 5</vt:lpstr>
      <vt:lpstr>Слайд 6</vt:lpstr>
      <vt:lpstr>Слайд 7</vt:lpstr>
      <vt:lpstr>КОНКУРС  «ЭРУДИТОВ» </vt:lpstr>
      <vt:lpstr>РАЗМИНКА </vt:lpstr>
      <vt:lpstr>КОНКУРС  «МАШИННЫЙ ШОВ»</vt:lpstr>
      <vt:lpstr>КОНКУРС  «ОТГАДАЙ  ЗАГАДКУ !» </vt:lpstr>
      <vt:lpstr>КОНКУРС  «ЮНЫЙ МОДЕЛЬЕР» </vt:lpstr>
      <vt:lpstr>КОНКУРС  «ВОЛШЕБНЫЙ  ЯЩИК»</vt:lpstr>
      <vt:lpstr>КОНКУРС   «НАЙДИ  ЛИШНЕЕ»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«ДЕВИЦЫ  - КРАСАВИЦЫ»</dc:title>
  <dc:creator>revaz</dc:creator>
  <cp:lastModifiedBy>re</cp:lastModifiedBy>
  <cp:revision>47</cp:revision>
  <dcterms:modified xsi:type="dcterms:W3CDTF">2016-01-05T00:20:54Z</dcterms:modified>
</cp:coreProperties>
</file>