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75" r:id="rId6"/>
    <p:sldId id="267" r:id="rId7"/>
    <p:sldId id="323" r:id="rId8"/>
    <p:sldId id="261" r:id="rId9"/>
    <p:sldId id="262" r:id="rId10"/>
    <p:sldId id="265" r:id="rId11"/>
    <p:sldId id="266" r:id="rId12"/>
    <p:sldId id="324" r:id="rId13"/>
    <p:sldId id="268" r:id="rId14"/>
    <p:sldId id="269" r:id="rId15"/>
    <p:sldId id="273" r:id="rId16"/>
    <p:sldId id="312" r:id="rId17"/>
    <p:sldId id="313" r:id="rId18"/>
    <p:sldId id="270" r:id="rId19"/>
    <p:sldId id="271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55A8AA-40DE-4274-9102-0893787D96E2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C8CFB6-C1A2-4AA6-91C0-5DD008D6B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</a:t>
            </a:r>
            <a:br>
              <a:rPr lang="ru-RU" sz="2000" dirty="0" smtClean="0"/>
            </a:br>
            <a:r>
              <a:rPr lang="ru-RU" sz="2000" dirty="0" smtClean="0"/>
              <a:t>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« Средняя общеобразовательная школа №1</a:t>
            </a:r>
            <a:br>
              <a:rPr lang="ru-RU" sz="2000" dirty="0" smtClean="0"/>
            </a:br>
            <a:r>
              <a:rPr lang="ru-RU" sz="2000" dirty="0" smtClean="0"/>
              <a:t> г. </a:t>
            </a:r>
            <a:r>
              <a:rPr lang="ru-RU" sz="2000" dirty="0"/>
              <a:t>М</a:t>
            </a:r>
            <a:r>
              <a:rPr lang="ru-RU" sz="2000" dirty="0" smtClean="0"/>
              <a:t>ихайловки» Волгоградской области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6400800" cy="4000528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i="1" dirty="0" smtClean="0"/>
              <a:t>Презентация к уроку  по ОРКСЭ</a:t>
            </a:r>
          </a:p>
          <a:p>
            <a:r>
              <a:rPr lang="ru-RU" sz="5100" b="1" i="1" dirty="0" smtClean="0"/>
              <a:t>« От добрых мыслей к добрым делам!»</a:t>
            </a:r>
          </a:p>
          <a:p>
            <a:endParaRPr lang="ru-RU" sz="5100" b="1" i="1" dirty="0"/>
          </a:p>
          <a:p>
            <a:endParaRPr lang="ru-RU" sz="5100" b="1" i="1" dirty="0" smtClean="0"/>
          </a:p>
          <a:p>
            <a:endParaRPr lang="ru-RU" sz="5100" b="1" i="1" dirty="0" smtClean="0"/>
          </a:p>
          <a:p>
            <a:r>
              <a:rPr lang="ru-RU" sz="2100" dirty="0"/>
              <a:t> </a:t>
            </a:r>
            <a:r>
              <a:rPr lang="ru-RU" sz="5100" dirty="0" smtClean="0"/>
              <a:t>Подготовила</a:t>
            </a:r>
          </a:p>
          <a:p>
            <a:r>
              <a:rPr lang="ru-RU" sz="5100" dirty="0" smtClean="0"/>
              <a:t> учитель высшей категории </a:t>
            </a:r>
          </a:p>
          <a:p>
            <a:r>
              <a:rPr lang="ru-RU" sz="5100" dirty="0" smtClean="0"/>
              <a:t>Мельникова Лидия Сергеевна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8579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Легко ли быть добрым?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honeylady.ru/wp-content/uploads/2009/12/pol_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000528" cy="4467226"/>
          </a:xfrm>
          <a:prstGeom prst="rect">
            <a:avLst/>
          </a:prstGeom>
          <a:noFill/>
        </p:spPr>
      </p:pic>
      <p:pic>
        <p:nvPicPr>
          <p:cNvPr id="3076" name="Picture 4" descr="http://avtor.kljaksa.ru/wp-content/uploads/2012/07/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3967147" cy="4391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5-tub-ru.yandex.net/i?id=351698936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155178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78579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Л.Н.Толстой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571480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всех наук, которые человек должен знать, главная наука есть наука о том, как жить, делая как можно меньше зла, как можно больше добра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3571876"/>
            <a:ext cx="4786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Чем человек умнее и добрее, тем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больше он замечает   добра в людях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142984"/>
            <a:ext cx="6024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Откуда берутся злые люди?</a:t>
            </a:r>
            <a:endParaRPr lang="ru-RU" sz="2800" b="1" dirty="0"/>
          </a:p>
        </p:txBody>
      </p:sp>
      <p:pic>
        <p:nvPicPr>
          <p:cNvPr id="4" name="Рисунок 3" descr="090dbac2a404349d1cf0edb6cf3825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7358114" cy="445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071678"/>
            <a:ext cx="58031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 группа – карточка </a:t>
            </a:r>
          </a:p>
          <a:p>
            <a:r>
              <a:rPr lang="ru-RU" sz="4000" dirty="0" smtClean="0"/>
              <a:t>2 группа – </a:t>
            </a:r>
            <a:r>
              <a:rPr lang="ru-RU" sz="4000" dirty="0" err="1" smtClean="0"/>
              <a:t>стр</a:t>
            </a:r>
            <a:r>
              <a:rPr lang="ru-RU" sz="4000" dirty="0" smtClean="0"/>
              <a:t> 62-63</a:t>
            </a:r>
          </a:p>
          <a:p>
            <a:r>
              <a:rPr lang="ru-RU" sz="4000" dirty="0" smtClean="0"/>
              <a:t>3группа – карточка</a:t>
            </a:r>
          </a:p>
          <a:p>
            <a:r>
              <a:rPr lang="ru-RU" sz="4000" dirty="0" smtClean="0"/>
              <a:t>4 группа - карточка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Всегда наши мысли праведные?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285860"/>
            <a:ext cx="5086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Проси : Господи, помоги!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 злые мысли уходят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000240"/>
            <a:ext cx="570380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Каждый раз ,когда ты </a:t>
            </a:r>
            <a:r>
              <a:rPr lang="ru-RU" sz="2400" b="1" i="1" dirty="0" smtClean="0">
                <a:solidFill>
                  <a:srgbClr val="00B0F0"/>
                </a:solidFill>
              </a:rPr>
              <a:t>решишь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 обидеться или, наоборот,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обидеть кого-то,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подумай, нужен  ли тебе этот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камень обиды в душе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786190"/>
            <a:ext cx="841127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Душевная рана приносит столько же боли,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сколько телесная.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Думай, что ты говоришь.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5143512"/>
            <a:ext cx="59089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Будь терпимым,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милосердным, деликатным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90740315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1928826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285860"/>
            <a:ext cx="6072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Посеешь мысль –пожнешь действие,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посеешь действие – пожнешь привычку,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Посеешь привычку  -пожнешь характер,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посеешь характер – пожнешь судьбу.</a:t>
            </a:r>
          </a:p>
          <a:p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4876" y="642918"/>
            <a:ext cx="41434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Возлюбленный! Не подражай злу, но добру.</a:t>
            </a:r>
          </a:p>
          <a:p>
            <a:r>
              <a:rPr lang="ru-RU" sz="2400" dirty="0" smtClean="0"/>
              <a:t>-Кто делает добро, тот от Бога; а делающий зло не видел Бога.</a:t>
            </a:r>
          </a:p>
          <a:p>
            <a:r>
              <a:rPr lang="ru-RU" sz="2400" dirty="0" smtClean="0"/>
              <a:t>-Кто разумеет делать добро и не делает, тому грех</a:t>
            </a:r>
          </a:p>
          <a:p>
            <a:r>
              <a:rPr lang="ru-RU" sz="2400" dirty="0" smtClean="0"/>
              <a:t>-Любящие Господа, ненавидьте зло!  </a:t>
            </a:r>
          </a:p>
          <a:p>
            <a:r>
              <a:rPr lang="ru-RU" sz="2400" b="1" dirty="0" smtClean="0"/>
              <a:t>-Будьте  мудры на добро и просты на зло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Сергей\Downloads\qpcmds43p7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7149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6" y="35716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Слово  Божье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5143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Будьте добры</a:t>
            </a:r>
            <a:r>
              <a:rPr lang="en-US" sz="2400" b="1" dirty="0" smtClean="0"/>
              <a:t> </a:t>
            </a:r>
            <a:r>
              <a:rPr lang="ru-RU" sz="2400" i="1" dirty="0" smtClean="0"/>
              <a:t>(форма вежливого обращения с просьбой);</a:t>
            </a:r>
            <a:endParaRPr lang="ru-RU" sz="2400" dirty="0" smtClean="0"/>
          </a:p>
          <a:p>
            <a:pPr lvl="0"/>
            <a:r>
              <a:rPr lang="ru-RU" sz="2400" b="1" dirty="0" smtClean="0"/>
              <a:t>Доброго здоровья</a:t>
            </a:r>
            <a:r>
              <a:rPr lang="en-US" sz="2400" b="1" dirty="0" smtClean="0"/>
              <a:t> </a:t>
            </a:r>
            <a:r>
              <a:rPr lang="ru-RU" sz="2400" i="1" dirty="0" smtClean="0"/>
              <a:t>(приветствие при прощании с пожеланием благополучия);</a:t>
            </a:r>
            <a:endParaRPr lang="ru-RU" sz="2400" dirty="0" smtClean="0"/>
          </a:p>
          <a:p>
            <a:pPr lvl="0"/>
            <a:r>
              <a:rPr lang="ru-RU" sz="2400" b="1" dirty="0" smtClean="0"/>
              <a:t>В добрый час!</a:t>
            </a:r>
            <a:r>
              <a:rPr lang="en-US" sz="2400" b="1" dirty="0" smtClean="0"/>
              <a:t> </a:t>
            </a:r>
            <a:r>
              <a:rPr lang="ru-RU" sz="2400" i="1" dirty="0" smtClean="0"/>
              <a:t>(Пожелание удачи);</a:t>
            </a:r>
            <a:endParaRPr lang="ru-RU" sz="2400" dirty="0" smtClean="0"/>
          </a:p>
          <a:p>
            <a:pPr lvl="0"/>
            <a:r>
              <a:rPr lang="ru-RU" sz="2400" b="1" dirty="0" smtClean="0"/>
              <a:t>Добрый день, вечер, доброе утро</a:t>
            </a:r>
            <a:r>
              <a:rPr lang="en-US" sz="2400" b="1" dirty="0" smtClean="0"/>
              <a:t> </a:t>
            </a:r>
            <a:r>
              <a:rPr lang="ru-RU" sz="2400" i="1" dirty="0" smtClean="0"/>
              <a:t>(приветствие при встрече).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357166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Говорите добрые слова!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7" descr="docu0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7EA"/>
              </a:clrFrom>
              <a:clrTo>
                <a:srgbClr val="E9E7EA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4857752" y="1571612"/>
            <a:ext cx="3786182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64291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Пословицы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785926"/>
            <a:ext cx="78581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Доброе слово лучше мягкого хлеба…. </a:t>
            </a:r>
            <a:r>
              <a:rPr lang="en-US" sz="2800" dirty="0" err="1" smtClean="0"/>
              <a:t>Доброе</a:t>
            </a:r>
            <a:r>
              <a:rPr lang="en-US" sz="2800" dirty="0" smtClean="0"/>
              <a:t> </a:t>
            </a:r>
            <a:r>
              <a:rPr lang="en-US" sz="2800" dirty="0" err="1" smtClean="0"/>
              <a:t>слово</a:t>
            </a:r>
            <a:r>
              <a:rPr lang="ru-RU" sz="2800" dirty="0" smtClean="0"/>
              <a:t>,что ясный день</a:t>
            </a:r>
          </a:p>
          <a:p>
            <a:r>
              <a:rPr lang="ru-RU" sz="2800" dirty="0" smtClean="0"/>
              <a:t>Доброе </a:t>
            </a:r>
            <a:r>
              <a:rPr lang="ru-RU" sz="2800" dirty="0" err="1" smtClean="0"/>
              <a:t>слово,что</a:t>
            </a:r>
            <a:r>
              <a:rPr lang="ru-RU" sz="2800" dirty="0" smtClean="0"/>
              <a:t> доходит до сердца.</a:t>
            </a:r>
          </a:p>
          <a:p>
            <a:r>
              <a:rPr lang="ru-RU" sz="2800" dirty="0" smtClean="0"/>
              <a:t>Доброе слово слаще меда</a:t>
            </a:r>
          </a:p>
          <a:p>
            <a:r>
              <a:rPr lang="ru-RU" sz="2800" dirty="0" smtClean="0"/>
              <a:t>Доброе слово и кошке приятно….. </a:t>
            </a:r>
            <a:r>
              <a:rPr lang="en-US" sz="2800" dirty="0" err="1" smtClean="0"/>
              <a:t>Доброе</a:t>
            </a:r>
            <a:r>
              <a:rPr lang="en-US" sz="2800" dirty="0" smtClean="0"/>
              <a:t> </a:t>
            </a:r>
            <a:r>
              <a:rPr lang="en-US" sz="2800" dirty="0" err="1" smtClean="0"/>
              <a:t>слово</a:t>
            </a:r>
            <a:r>
              <a:rPr lang="en-US" sz="2800" dirty="0" smtClean="0"/>
              <a:t> </a:t>
            </a:r>
            <a:r>
              <a:rPr lang="en-US" sz="2800" dirty="0" err="1" smtClean="0"/>
              <a:t>солнышко</a:t>
            </a:r>
            <a:r>
              <a:rPr lang="en-US" sz="2800" dirty="0" smtClean="0"/>
              <a:t> в </a:t>
            </a:r>
            <a:r>
              <a:rPr lang="en-US" sz="2800" dirty="0" err="1" smtClean="0"/>
              <a:t>ненастье</a:t>
            </a:r>
            <a:endParaRPr lang="ru-RU" sz="2800" dirty="0" smtClean="0"/>
          </a:p>
          <a:p>
            <a:r>
              <a:rPr lang="ru-RU" sz="2800" dirty="0" smtClean="0"/>
              <a:t>Доброе слово </a:t>
            </a:r>
            <a:r>
              <a:rPr lang="ru-RU" sz="2800" dirty="0" err="1" smtClean="0"/>
              <a:t>лечит,а</a:t>
            </a:r>
            <a:r>
              <a:rPr lang="ru-RU" sz="2800" dirty="0" smtClean="0"/>
              <a:t> злое калечит.</a:t>
            </a:r>
          </a:p>
          <a:p>
            <a:r>
              <a:rPr lang="ru-RU" sz="2800" dirty="0" smtClean="0"/>
              <a:t>Доброе слово теплее хорошей шубы греет.</a:t>
            </a:r>
          </a:p>
          <a:p>
            <a:r>
              <a:rPr lang="ru-RU" sz="2800" dirty="0" smtClean="0"/>
              <a:t>Доброе слово-это доброе дело! </a:t>
            </a:r>
          </a:p>
          <a:p>
            <a:endParaRPr lang="ru-RU" dirty="0"/>
          </a:p>
        </p:txBody>
      </p:sp>
      <p:pic>
        <p:nvPicPr>
          <p:cNvPr id="4" name="Рисунок 3" descr="30b58e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1643054" cy="155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pic.powertracker.org/relwiz/207974/100518205239207974_f23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6553200" cy="4876801"/>
          </a:xfrm>
          <a:prstGeom prst="rect">
            <a:avLst/>
          </a:prstGeom>
          <a:noFill/>
        </p:spPr>
      </p:pic>
      <p:pic>
        <p:nvPicPr>
          <p:cNvPr id="27654" name="Picture 6" descr="http://www.koipkro.kostroma.ru/Sharya/ds11/2/%D0%BA%D0%B0%D1%80%D1%82%D0%B8%D0%BD%D0%BA%D1%83/_w/1_124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2928943" cy="2928943"/>
          </a:xfrm>
          <a:prstGeom prst="rect">
            <a:avLst/>
          </a:prstGeom>
          <a:noFill/>
        </p:spPr>
      </p:pic>
      <p:pic>
        <p:nvPicPr>
          <p:cNvPr id="27656" name="Picture 8" descr="http://www.planetaskazok.ru/images/stories/nosov/neznaika_na_lune/nez_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29066"/>
            <a:ext cx="40386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357166"/>
            <a:ext cx="3500430" cy="47863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100" y="285728"/>
            <a:ext cx="750099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Самые добрые дети в нашем классе!!!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0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429000"/>
            <a:ext cx="3905277" cy="2928958"/>
          </a:xfrm>
          <a:prstGeom prst="rect">
            <a:avLst/>
          </a:prstGeom>
        </p:spPr>
      </p:pic>
      <p:pic>
        <p:nvPicPr>
          <p:cNvPr id="7" name="Рисунок 6" descr="IMG_0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4945" y="3714752"/>
            <a:ext cx="3233335" cy="271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45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Радужное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королевство</a:t>
            </a:r>
          </a:p>
          <a:p>
            <a:r>
              <a:rPr lang="ru-RU" dirty="0" smtClean="0"/>
              <a:t>         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Матвеенко</a:t>
            </a:r>
            <a:r>
              <a:rPr lang="ru-RU" sz="2800" dirty="0" smtClean="0">
                <a:solidFill>
                  <a:srgbClr val="FF0000"/>
                </a:solidFill>
              </a:rPr>
              <a:t> Валерия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857232"/>
            <a:ext cx="285748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776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9"/>
            <a:ext cx="8643998" cy="6286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Доброго вам  дня!!!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0eb1af76b3d5ea9243287fa1c33b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90874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285752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Добро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0"/>
            <a:ext cx="142876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/>
              <a:t>Зло</a:t>
            </a:r>
            <a:endParaRPr lang="ru-RU" sz="4400" b="1" dirty="0"/>
          </a:p>
        </p:txBody>
      </p:sp>
      <p:pic>
        <p:nvPicPr>
          <p:cNvPr id="5122" name="Picture 2" descr="http://img1.liveinternet.ru/images/attach/c/0/63/370/63370495_1283115083_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57422" y="3214662"/>
            <a:ext cx="1837284" cy="3643338"/>
          </a:xfrm>
          <a:prstGeom prst="rect">
            <a:avLst/>
          </a:prstGeom>
          <a:noFill/>
        </p:spPr>
      </p:pic>
      <p:pic>
        <p:nvPicPr>
          <p:cNvPr id="5126" name="Picture 6" descr="http://www.kabbalah.info/var/kbl/storage/images/kabbalah/nauka_kabbala/spryyt_ktby_mqoblym/sborniki_akademii_kabbaly/skazki_dlya_detej_i_ne_tol_ko/nevidimaya_svyaz/nevidimaya_svyaz_risunki/nevidimaya_svyaz_ris_1/1003117-1-rus-RU/nevidimaya_svyaz_ris_1_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071810"/>
            <a:ext cx="3143240" cy="3786190"/>
          </a:xfrm>
          <a:prstGeom prst="rect">
            <a:avLst/>
          </a:prstGeom>
          <a:noFill/>
        </p:spPr>
      </p:pic>
      <p:pic>
        <p:nvPicPr>
          <p:cNvPr id="9" name="Рисунок 8" descr="1327320919_slajjd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1538" y="1682216"/>
            <a:ext cx="7572427" cy="5175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0166" y="5715016"/>
            <a:ext cx="585791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Кто победит 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5024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1423"/>
            <a:ext cx="8715436" cy="6536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1214422"/>
            <a:ext cx="6072230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0" indent="-914400"/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35729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Что является добром для человека?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428604"/>
            <a:ext cx="750099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Что, по мнению человека, является добром: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Благосостояние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Благополучие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процветание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Семья, дети;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Хорошая работа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карьера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Хорошие друзья;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Добрые дела (полезные для общества)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Мир (спокойствие);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Счастье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Исполнение желаний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Здоровье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Образование;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Власть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Слава (известность)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Привязанность между людьми;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Долголетие...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помогает человеку понять, как победить внутреннего врага –зло?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14298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 культура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2357430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57554" y="2285992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929322" y="2071678"/>
            <a:ext cx="271464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214546" y="1785926"/>
            <a:ext cx="135732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322761" y="1963727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5214942" y="1714488"/>
            <a:ext cx="1500198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348" y="242886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религия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250030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наука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228599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искусство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6-tub-ru.yandex.net/i?id=90740315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429000"/>
            <a:ext cx="1928826" cy="2571768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208678255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43314"/>
            <a:ext cx="2762269" cy="2357454"/>
          </a:xfrm>
          <a:prstGeom prst="rect">
            <a:avLst/>
          </a:prstGeom>
          <a:noFill/>
        </p:spPr>
      </p:pic>
      <p:pic>
        <p:nvPicPr>
          <p:cNvPr id="19" name="Рисунок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357694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71538" y="164305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Учебник –стр.59, 1 абзац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9936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86182" y="1214422"/>
            <a:ext cx="4643470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Пророк Михей о том, что есть добро: </a:t>
            </a:r>
            <a:r>
              <a:rPr lang="ru-RU" sz="2400" dirty="0" smtClean="0"/>
              <a:t>«</a:t>
            </a:r>
            <a:r>
              <a:rPr lang="ru-RU" sz="2400" i="1" dirty="0" smtClean="0"/>
              <a:t>О, человек! сказано тебе, </a:t>
            </a:r>
            <a:r>
              <a:rPr lang="ru-RU" sz="2400" i="1" u="sng" dirty="0" smtClean="0"/>
              <a:t>что – добро</a:t>
            </a:r>
            <a:r>
              <a:rPr lang="ru-RU" sz="2400" i="1" dirty="0" smtClean="0"/>
              <a:t> и чего </a:t>
            </a:r>
            <a:r>
              <a:rPr lang="ru-RU" sz="2400" b="1" i="1" dirty="0" smtClean="0"/>
              <a:t>требует</a:t>
            </a:r>
            <a:r>
              <a:rPr lang="ru-RU" sz="2400" i="1" dirty="0" smtClean="0"/>
              <a:t> от тебя Господь: </a:t>
            </a:r>
          </a:p>
          <a:p>
            <a:pPr marL="457200" lvl="0" indent="-457200">
              <a:buAutoNum type="arabicParenBoth"/>
            </a:pPr>
            <a:r>
              <a:rPr lang="ru-RU" sz="2400" i="1" dirty="0" smtClean="0"/>
              <a:t>действовать справедливо, </a:t>
            </a:r>
          </a:p>
          <a:p>
            <a:pPr marL="457200" lvl="0" indent="-457200"/>
            <a:r>
              <a:rPr lang="ru-RU" sz="2400" i="1" dirty="0" smtClean="0"/>
              <a:t>(2) любить дела милосердия и </a:t>
            </a:r>
          </a:p>
          <a:p>
            <a:pPr marL="457200" lvl="0" indent="-457200"/>
            <a:r>
              <a:rPr lang="ru-RU" sz="2400" i="1" dirty="0" smtClean="0"/>
              <a:t>(3) </a:t>
            </a:r>
            <a:r>
              <a:rPr lang="ru-RU" sz="2400" i="1" dirty="0" err="1" smtClean="0"/>
              <a:t>смиренномудренно</a:t>
            </a:r>
            <a:r>
              <a:rPr lang="ru-RU" sz="2400" i="1" dirty="0" smtClean="0"/>
              <a:t> ходить пред Богом твоим</a:t>
            </a:r>
            <a:r>
              <a:rPr lang="ru-RU" sz="2400" dirty="0" smtClean="0"/>
              <a:t>».</a:t>
            </a:r>
          </a:p>
          <a:p>
            <a:endParaRPr lang="ru-RU" dirty="0"/>
          </a:p>
        </p:txBody>
      </p:sp>
      <p:pic>
        <p:nvPicPr>
          <p:cNvPr id="6" name="Рисунок 5" descr="C:\Users\Сергей\Downloads\qpcmds43p7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92895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5e4beffd655e0977d1d7861f28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782312" cy="6053328"/>
          </a:xfrm>
          <a:prstGeom prst="rect">
            <a:avLst/>
          </a:prstGeom>
        </p:spPr>
      </p:pic>
      <p:pic>
        <p:nvPicPr>
          <p:cNvPr id="3" name="Рисунок 2" descr="7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500174"/>
            <a:ext cx="3209925" cy="428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6446" y="1714488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Сострадание , ложь, злость, доброта</a:t>
            </a:r>
          </a:p>
          <a:p>
            <a:r>
              <a:rPr lang="ru-RU" sz="2000" dirty="0" smtClean="0"/>
              <a:t>честность,</a:t>
            </a:r>
          </a:p>
          <a:p>
            <a:r>
              <a:rPr lang="ru-RU" sz="2000" dirty="0" smtClean="0"/>
              <a:t>лицемерие, нежность, грубость,</a:t>
            </a:r>
          </a:p>
          <a:p>
            <a:r>
              <a:rPr lang="ru-RU" sz="2000" dirty="0" smtClean="0"/>
              <a:t>зависть, надёжность трудолюбие,</a:t>
            </a:r>
          </a:p>
          <a:p>
            <a:r>
              <a:rPr lang="ru-RU" sz="2000" dirty="0" smtClean="0"/>
              <a:t>жестокость,</a:t>
            </a:r>
          </a:p>
          <a:p>
            <a:r>
              <a:rPr lang="ru-RU" sz="2000" dirty="0" smtClean="0"/>
              <a:t>ненависть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714356"/>
            <a:ext cx="22145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?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Какого человека можно назвать добрым?</a:t>
            </a:r>
            <a:endParaRPr lang="ru-RU" sz="2000" b="1" dirty="0"/>
          </a:p>
        </p:txBody>
      </p:sp>
      <p:pic>
        <p:nvPicPr>
          <p:cNvPr id="1026" name="Picture 2" descr="http://stat18.privet.ru/lr/0a2fe86c460aa6cdbddeedb45456ea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143404" cy="5348271"/>
          </a:xfrm>
          <a:prstGeom prst="rect">
            <a:avLst/>
          </a:prstGeom>
          <a:noFill/>
        </p:spPr>
      </p:pic>
      <p:pic>
        <p:nvPicPr>
          <p:cNvPr id="5" name="Рисунок 4" descr="C:\Users\Сергей\Downloads\qpcmds43p7f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2862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921</TotalTime>
  <Words>391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Муниципальное бюджетное  образовательное учреждение  « Средняя общеобразовательная школа №1  г. Михайловки» Волгоградской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образовательное учреждение  « Средняя общеобразовательная школа №1  г. Михайловки» Волгоградской области</dc:title>
  <dc:creator>12345</dc:creator>
  <cp:lastModifiedBy>12345</cp:lastModifiedBy>
  <cp:revision>102</cp:revision>
  <dcterms:created xsi:type="dcterms:W3CDTF">2014-03-09T06:59:49Z</dcterms:created>
  <dcterms:modified xsi:type="dcterms:W3CDTF">2014-03-24T10:26:42Z</dcterms:modified>
</cp:coreProperties>
</file>