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4" r:id="rId5"/>
    <p:sldId id="265" r:id="rId6"/>
    <p:sldId id="267" r:id="rId7"/>
    <p:sldId id="272" r:id="rId8"/>
    <p:sldId id="268" r:id="rId9"/>
    <p:sldId id="263" r:id="rId10"/>
    <p:sldId id="269" r:id="rId11"/>
    <p:sldId id="266" r:id="rId12"/>
    <p:sldId id="270" r:id="rId13"/>
    <p:sldId id="271" r:id="rId14"/>
    <p:sldId id="273" r:id="rId15"/>
    <p:sldId id="274" r:id="rId16"/>
    <p:sldId id="275" r:id="rId17"/>
    <p:sldId id="276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80" autoAdjust="0"/>
    <p:restoredTop sz="94660"/>
  </p:normalViewPr>
  <p:slideViewPr>
    <p:cSldViewPr>
      <p:cViewPr varScale="1">
        <p:scale>
          <a:sx n="93" d="100"/>
          <a:sy n="93" d="100"/>
        </p:scale>
        <p:origin x="-1409" y="-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5EF60C1-CDC1-410D-8C54-B34E57EC7618}" type="datetimeFigureOut">
              <a:rPr lang="ru-RU" smtClean="0"/>
              <a:pPr/>
              <a:t>10.11.2015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ABD0B8-4C94-4D1F-BF35-7E8EB567F1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1\Music\&#1056;&#1086;&#1084;&#1072;&#1096;&#1082;&#1072;\Neposedy_-_V_den__Sem_i_Lyubvi_i_Vernosti__muzofon.com.mp3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http://www.wallsbox.ru/images/thumb/serdce-%5B1920x1200%5D-%5B21725959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71480"/>
            <a:ext cx="8215370" cy="2500330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55576" y="188640"/>
            <a:ext cx="7920880" cy="2808312"/>
          </a:xfrm>
        </p:spPr>
        <p:txBody>
          <a:bodyPr>
            <a:normAutofit/>
          </a:bodyPr>
          <a:lstStyle/>
          <a:p>
            <a:pPr algn="ctr"/>
            <a:r>
              <a:rPr lang="ru-RU" sz="2000" b="1" cap="small" dirty="0" smtClean="0">
                <a:solidFill>
                  <a:schemeClr val="bg1"/>
                </a:solidFill>
              </a:rPr>
              <a:t>Государственное бюджетное образовательное учреждение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cap="small" dirty="0" smtClean="0">
                <a:solidFill>
                  <a:schemeClr val="bg1"/>
                </a:solidFill>
              </a:rPr>
              <a:t>города Москвы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cap="small" dirty="0" smtClean="0">
                <a:solidFill>
                  <a:schemeClr val="bg1"/>
                </a:solidFill>
              </a:rPr>
              <a:t>средняя общеобразовательная школа</a:t>
            </a:r>
            <a:r>
              <a:rPr lang="ru-RU" sz="2000" b="1" dirty="0" smtClean="0">
                <a:solidFill>
                  <a:schemeClr val="bg1"/>
                </a:solidFill>
              </a:rPr>
              <a:t> № 1018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cap="small" dirty="0" smtClean="0">
                <a:solidFill>
                  <a:schemeClr val="bg1"/>
                </a:solidFill>
              </a:rPr>
              <a:t> 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cap="small" dirty="0" smtClean="0">
                <a:solidFill>
                  <a:schemeClr val="bg1"/>
                </a:solidFill>
              </a:rPr>
              <a:t>структурное подразделение по дошкольному образованию 2034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endParaRPr lang="ru-RU" sz="2000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15616" y="877529"/>
            <a:ext cx="756084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92D05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Презентация к летнему развлечению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«Ромашки для семьи»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Подготовила  и провела воспитатель: Никитина М.Е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320"/>
            <a:ext cx="3096344" cy="24346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effectLst/>
              </a:rPr>
              <a:t>Пословицы и загадки о семье</a:t>
            </a:r>
            <a:endParaRPr lang="ru-RU" sz="3200" b="1" dirty="0">
              <a:solidFill>
                <a:srgbClr val="00B0F0"/>
              </a:solidFill>
              <a:effectLst/>
            </a:endParaRPr>
          </a:p>
        </p:txBody>
      </p:sp>
      <p:pic>
        <p:nvPicPr>
          <p:cNvPr id="7169" name="Picture 1" descr="C:\Users\1\Desktop\P1170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16632"/>
            <a:ext cx="4797524" cy="359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1\Desktop\P1170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00219"/>
            <a:ext cx="4752528" cy="356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as (1854) (700x560, 87Kb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4597">
            <a:off x="5507026" y="4157790"/>
            <a:ext cx="2954775" cy="236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s (4664) (700x525, 84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5652120" y="274320"/>
            <a:ext cx="3491880" cy="236259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/>
              </a:rPr>
              <a:t>Игра </a:t>
            </a:r>
            <a:br>
              <a:rPr lang="ru-RU" sz="3600" b="1" dirty="0" smtClean="0">
                <a:solidFill>
                  <a:srgbClr val="FF0000"/>
                </a:solidFill>
                <a:effectLst/>
              </a:rPr>
            </a:br>
            <a:r>
              <a:rPr lang="ru-RU" sz="3600" b="1" dirty="0" smtClean="0">
                <a:solidFill>
                  <a:srgbClr val="FF0000"/>
                </a:solidFill>
                <a:effectLst/>
              </a:rPr>
              <a:t>«Аукцион вежливых слов»</a:t>
            </a:r>
            <a:endParaRPr lang="ru-RU" sz="36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6145" name="Picture 1" descr="C:\Users\1\Desktop\P1170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082364" cy="381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1\Desktop\P1170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12975"/>
            <a:ext cx="4698175" cy="352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22_2647 (700x525, 55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33757">
            <a:off x="1115616" y="332656"/>
            <a:ext cx="2880320" cy="25786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/>
              </a:rPr>
              <a:t>Девочки рассказали стихотворения о семье</a:t>
            </a:r>
            <a:endParaRPr lang="ru-RU" sz="2400" b="1" dirty="0">
              <a:solidFill>
                <a:srgbClr val="7030A0"/>
              </a:solidFill>
              <a:effectLst/>
            </a:endParaRPr>
          </a:p>
        </p:txBody>
      </p:sp>
      <p:pic>
        <p:nvPicPr>
          <p:cNvPr id="5121" name="Picture 1" descr="C:\Users\1\Desktop\P117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6632"/>
            <a:ext cx="5112568" cy="383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esktop\P1170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61226"/>
            <a:ext cx="4797524" cy="359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 rot="189563">
            <a:off x="5508104" y="5037778"/>
            <a:ext cx="363589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33CC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Каждому ребёнку были изготовлены эмблемы «Ромашки» -символ праздника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s (5647) (700x525, 78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316"/>
            <a:ext cx="9144000" cy="69073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3672408" cy="692696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  <a:effectLst/>
              </a:rPr>
              <a:t>Приключения начинаются…</a:t>
            </a:r>
            <a:endParaRPr lang="ru-RU" sz="2400" b="1" i="1" dirty="0">
              <a:solidFill>
                <a:srgbClr val="00B050"/>
              </a:solidFill>
              <a:effectLst/>
            </a:endParaRPr>
          </a:p>
        </p:txBody>
      </p:sp>
      <p:pic>
        <p:nvPicPr>
          <p:cNvPr id="4097" name="Picture 1" descr="C:\Users\1\Desktop\P1170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6632"/>
            <a:ext cx="4752418" cy="356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1\Desktop\P1170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88345"/>
            <a:ext cx="4104456" cy="3077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lentiful Oxeye Daisies (700x466, 50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960440" cy="72008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  <a:effectLst/>
              </a:rPr>
              <a:t>По карте начинаем искать «сладкие ромашки»</a:t>
            </a:r>
            <a:endParaRPr lang="ru-RU" sz="2400" b="1" i="1" dirty="0">
              <a:solidFill>
                <a:srgbClr val="00B050"/>
              </a:solidFill>
              <a:effectLst/>
            </a:endParaRPr>
          </a:p>
        </p:txBody>
      </p:sp>
      <p:pic>
        <p:nvPicPr>
          <p:cNvPr id="2049" name="Picture 1" descr="C:\Users\1\Desktop\P1170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896544" cy="367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1\Desktop\P1170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512" y="116632"/>
            <a:ext cx="4392488" cy="329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\Desktop\P1170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31153"/>
            <a:ext cx="4437484" cy="3326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g0.liveinternet.ru/images/attach/c/11/116/119/116119392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3384376" cy="16561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5" name="Picture 1" descr="C:\Users\1\Desktop\P1170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5229">
            <a:off x="4747777" y="242767"/>
            <a:ext cx="4220950" cy="316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\Desktop\P1170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38036">
            <a:off x="395536" y="332656"/>
            <a:ext cx="3836761" cy="287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\Desktop\P11701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0277">
            <a:off x="251520" y="3573016"/>
            <a:ext cx="4077444" cy="305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\Desktop\P11701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18274">
            <a:off x="4499992" y="3717032"/>
            <a:ext cx="3644666" cy="273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http://domashniy-dokto.at.ua/_nw/0/23752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C:\Users\1\Desktop\P1170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58879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Users\1\Desktop\P1170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9424" y="2971046"/>
            <a:ext cx="5184576" cy="388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http://risunok.by/Content/Gallery/38409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C:\Users\1\Desktop\P1170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562600" cy="417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C:\Users\1\Desktop\P1170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996952"/>
            <a:ext cx="4986317" cy="373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 rot="254650">
            <a:off x="5724128" y="706497"/>
            <a:ext cx="34198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 выяснили, что все наши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семьи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крепкие и дружные.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тоже можно назвать большой и дружной семьей.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s (1836) (700x560, 87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23528" y="1949955"/>
            <a:ext cx="8496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Segoe Script" pitchFamily="34" charset="0"/>
                <a:ea typeface="Calibri" pitchFamily="34" charset="0"/>
                <a:cs typeface="Times New Roman" pitchFamily="18" charset="0"/>
              </a:rPr>
              <a:t>Спасибо за внимание!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Segoe Scrip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cuments\romashk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265"/>
            <a:ext cx="9238546" cy="686926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68952" cy="6552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Развлечение</a:t>
            </a:r>
            <a:r>
              <a:rPr lang="ru-RU" sz="3200" dirty="0" smtClean="0">
                <a:solidFill>
                  <a:schemeClr val="bg1"/>
                </a:solidFill>
              </a:rPr>
              <a:t> «Ромашки для семьи»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посвящено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Дню семьи, любви и верности, приходящийся на 8 июля – день памяти святых благоверных князей Петра и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Февронии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Символом праздника стала простая и близкая каждому ромашка - как символ лета, тепла, уюта, чистоты.</a:t>
            </a:r>
            <a:r>
              <a:rPr lang="ru-RU" b="1" i="1" dirty="0" smtClean="0">
                <a:solidFill>
                  <a:srgbClr val="92D050"/>
                </a:solidFill>
              </a:rPr>
              <a:t/>
            </a:r>
            <a:br>
              <a:rPr lang="ru-RU" b="1" i="1" dirty="0" smtClean="0">
                <a:solidFill>
                  <a:srgbClr val="92D050"/>
                </a:solidFill>
              </a:rPr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Neposedy_-_V_den__Sem_i_Lyubvi_i_Vernosti__muzofon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116632"/>
            <a:ext cx="266700" cy="26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0.liveinternet.ru/images/attach/c/8/99/841/99841384_fundo_margarid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441" y="0"/>
            <a:ext cx="8119559" cy="6858000"/>
          </a:xfrm>
          <a:prstGeom prst="rect">
            <a:avLst/>
          </a:prstGeom>
          <a:noFill/>
        </p:spPr>
      </p:pic>
      <p:pic>
        <p:nvPicPr>
          <p:cNvPr id="13315" name="Picture 3" descr="C:\Users\1\Desktop\8 июля\8 июля\IMG_5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88640"/>
            <a:ext cx="4903416" cy="490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691680" y="5495225"/>
            <a:ext cx="66967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Вся семья вместе -так и душа на месте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320"/>
            <a:ext cx="3491880" cy="17865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2700" dirty="0" smtClean="0">
                <a:solidFill>
                  <a:srgbClr val="0070C0"/>
                </a:solidFill>
              </a:rPr>
              <a:t>В начале праздника по традиции под </a:t>
            </a:r>
            <a:r>
              <a:rPr lang="ru-RU" sz="2700" b="1" dirty="0" smtClean="0">
                <a:solidFill>
                  <a:srgbClr val="0070C0"/>
                </a:solidFill>
              </a:rPr>
              <a:t>Гимн Семьи, </a:t>
            </a:r>
            <a:r>
              <a:rPr lang="ru-RU" sz="2700" dirty="0" smtClean="0">
                <a:solidFill>
                  <a:srgbClr val="0070C0"/>
                </a:solidFill>
              </a:rPr>
              <a:t>прошлись взявшись за руки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11265" name="Picture 1" descr="C:\Users\1\Desktop\8 июля\8 июля\P117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16632"/>
            <a:ext cx="5256584" cy="394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1\Desktop\P1170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149080"/>
            <a:ext cx="3385052" cy="253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1\Desktop\P1170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42900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3789_ma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89119">
            <a:off x="1972405" y="2376109"/>
            <a:ext cx="2140103" cy="160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16632"/>
            <a:ext cx="3600400" cy="172819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70C0"/>
                </a:solidFill>
                <a:effectLst/>
              </a:rPr>
              <a:t>Дети готовили к выставке свои рисунки "Дружная семья»  и с удовольствием раскрашивали</a:t>
            </a:r>
            <a:br>
              <a:rPr lang="ru-RU" sz="1800" dirty="0" smtClean="0">
                <a:solidFill>
                  <a:srgbClr val="0070C0"/>
                </a:solidFill>
                <a:effectLst/>
              </a:rPr>
            </a:br>
            <a:r>
              <a:rPr lang="ru-RU" sz="1800" dirty="0" smtClean="0">
                <a:solidFill>
                  <a:srgbClr val="0070C0"/>
                </a:solidFill>
                <a:effectLst/>
              </a:rPr>
              <a:t>раскраски, посвященные этому празднику.</a:t>
            </a:r>
            <a:endParaRPr lang="ru-RU" sz="1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0241" name="Picture 1" descr="C:\Users\1\Desktop\P117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4476485" cy="33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1\Desktop\IMG_5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4228728" cy="4228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1\Desktop\P1170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6632"/>
            <a:ext cx="4536504" cy="340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1303769987_EDE5E2E5F0EEFFF2EDFBE520F0EEECE0F8EAE8 (700x393, 78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5517232"/>
            <a:ext cx="5040560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/>
              </a:rPr>
              <a:t>Подготовили творческие работы -подарки родителям</a:t>
            </a:r>
            <a:endParaRPr lang="ru-RU" sz="2800" b="1" dirty="0">
              <a:solidFill>
                <a:srgbClr val="00B050"/>
              </a:solidFill>
              <a:effectLst/>
            </a:endParaRPr>
          </a:p>
        </p:txBody>
      </p:sp>
      <p:pic>
        <p:nvPicPr>
          <p:cNvPr id="9217" name="Picture 1" descr="C:\Users\1\Desktop\IMG_5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0"/>
            <a:ext cx="65024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1\Desktop\P1170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77072"/>
            <a:ext cx="3213348" cy="240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1\Desktop\P1170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1303769987_ECE8F020F0EEECE0F8E5EA (700x437, 99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36904" cy="56239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effectLst/>
              </a:rPr>
              <a:t>Выставка рисунков «Дружная Семья»</a:t>
            </a:r>
            <a:r>
              <a:rPr lang="ru-RU" sz="2400" b="1" dirty="0" smtClean="0">
                <a:solidFill>
                  <a:srgbClr val="00B050"/>
                </a:solidFill>
                <a:effectLst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effectLst/>
              </a:rPr>
            </a:br>
            <a:endParaRPr lang="ru-RU" sz="2400" b="1" dirty="0">
              <a:solidFill>
                <a:srgbClr val="00B050"/>
              </a:solidFill>
              <a:effectLst/>
            </a:endParaRPr>
          </a:p>
        </p:txBody>
      </p:sp>
      <p:pic>
        <p:nvPicPr>
          <p:cNvPr id="3073" name="Picture 1" descr="C:\Users\1\Desktop\P1170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12776"/>
            <a:ext cx="4986317" cy="373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1\Desktop\P1170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3429153" cy="257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1\Desktop\P1170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21088"/>
            <a:ext cx="3141340" cy="235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816424" cy="12241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/>
              </a:rPr>
              <a:t>            </a:t>
            </a:r>
            <a:r>
              <a:rPr lang="ru-RU" sz="3200" b="1" dirty="0" smtClean="0">
                <a:solidFill>
                  <a:srgbClr val="FFC000"/>
                </a:solidFill>
                <a:effectLst/>
              </a:rPr>
              <a:t>Конкурс-игра</a:t>
            </a:r>
            <a:endParaRPr lang="ru-RU" sz="3200" b="1" dirty="0">
              <a:solidFill>
                <a:srgbClr val="FFC000"/>
              </a:solidFill>
              <a:effectLst/>
            </a:endParaRPr>
          </a:p>
        </p:txBody>
      </p:sp>
      <p:pic>
        <p:nvPicPr>
          <p:cNvPr id="8193" name="Picture 1" descr="C:\Users\1\Desktop\P1170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84784"/>
            <a:ext cx="4284464" cy="3213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1\Desktop\P1170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636" y="188640"/>
            <a:ext cx="5082364" cy="381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1\Desktop\P1170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050755"/>
            <a:ext cx="3744416" cy="280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http://youperm.ru/wp-content/uploads/2014/07/eb2109b4e4fe4e82574c27cc0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648410"/>
            <a:ext cx="2448272" cy="192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http://img-fotki.yandex.ru/get/4311/hom-rufina.1a/0_4bd2d_e597b09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69269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Ромашки для семьи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12289" name="Picture 1" descr="C:\Users\1\Desktop\P1170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99287"/>
            <a:ext cx="4518663" cy="3387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1\Desktop\P1170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528" y="836712"/>
            <a:ext cx="4356472" cy="326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1\Desktop\P1170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941676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307</TotalTime>
  <Words>143</Words>
  <Application>Microsoft Office PowerPoint</Application>
  <PresentationFormat>Экран (4:3)</PresentationFormat>
  <Paragraphs>33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Солнцестояние</vt:lpstr>
      <vt:lpstr>     </vt:lpstr>
      <vt:lpstr>  Развлечение «Ромашки для семьи» посвящено Дню семьи, любви и верности, приходящийся на 8 июля – день памяти святых благоверных князей Петра и Февронии.    Символом праздника стала простая и близкая каждому ромашка - как символ лета, тепла, уюта, чистоты.   </vt:lpstr>
      <vt:lpstr>Слайд 3</vt:lpstr>
      <vt:lpstr>    В начале праздника по традиции под Гимн Семьи, прошлись взявшись за руки</vt:lpstr>
      <vt:lpstr>Дети готовили к выставке свои рисунки "Дружная семья»  и с удовольствием раскрашивали раскраски, посвященные этому празднику.</vt:lpstr>
      <vt:lpstr>Подготовили творческие работы -подарки родителям</vt:lpstr>
      <vt:lpstr>Выставка рисунков «Дружная Семья» </vt:lpstr>
      <vt:lpstr>            Конкурс-игра</vt:lpstr>
      <vt:lpstr>Ромашки для семьи</vt:lpstr>
      <vt:lpstr>Пословицы и загадки о семье</vt:lpstr>
      <vt:lpstr>Игра  «Аукцион вежливых слов»</vt:lpstr>
      <vt:lpstr>Девочки рассказали стихотворения о семье</vt:lpstr>
      <vt:lpstr>Приключения начинаются…</vt:lpstr>
      <vt:lpstr>По карте начинаем искать «сладкие ромашки»</vt:lpstr>
      <vt:lpstr>    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1</cp:lastModifiedBy>
  <cp:revision>34</cp:revision>
  <dcterms:created xsi:type="dcterms:W3CDTF">2012-12-03T10:02:00Z</dcterms:created>
  <dcterms:modified xsi:type="dcterms:W3CDTF">2015-11-10T11:57:49Z</dcterms:modified>
</cp:coreProperties>
</file>