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7" r:id="rId21"/>
    <p:sldId id="276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286124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Исследователи земли кузнецкой</a:t>
            </a:r>
            <a:endParaRPr lang="ru-RU" dirty="0"/>
          </a:p>
        </p:txBody>
      </p:sp>
      <p:pic>
        <p:nvPicPr>
          <p:cNvPr id="5" name="Содержимое 4" descr="К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85728"/>
            <a:ext cx="2286015" cy="30458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Федот попов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500166" y="3071810"/>
            <a:ext cx="6715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Золотые россыпи на территории нынешнего </a:t>
            </a:r>
            <a:r>
              <a:rPr lang="ru-RU" sz="3600" dirty="0" err="1" smtClean="0"/>
              <a:t>Тисульского</a:t>
            </a:r>
            <a:r>
              <a:rPr lang="ru-RU" sz="3600" dirty="0" smtClean="0"/>
              <a:t> района.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Петр </a:t>
            </a:r>
            <a:r>
              <a:rPr lang="ru-RU" dirty="0" err="1" smtClean="0"/>
              <a:t>александрович</a:t>
            </a:r>
            <a:r>
              <a:rPr lang="ru-RU" dirty="0" smtClean="0"/>
              <a:t> </a:t>
            </a:r>
            <a:r>
              <a:rPr lang="ru-RU" dirty="0" err="1" smtClean="0"/>
              <a:t>чихачев</a:t>
            </a:r>
            <a:endParaRPr lang="ru-RU" dirty="0"/>
          </a:p>
        </p:txBody>
      </p:sp>
      <p:pic>
        <p:nvPicPr>
          <p:cNvPr id="4" name="Содержимое 3" descr="чихаче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7554" y="1428736"/>
            <a:ext cx="2357454" cy="2616774"/>
          </a:xfrm>
        </p:spPr>
      </p:pic>
      <p:sp>
        <p:nvSpPr>
          <p:cNvPr id="5" name="TextBox 4"/>
          <p:cNvSpPr txBox="1"/>
          <p:nvPr/>
        </p:nvSpPr>
        <p:spPr>
          <a:xfrm>
            <a:off x="1357290" y="4500570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Известный ученый географ и геолог первым назвал наш край Кузбассом.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Григорий </a:t>
            </a:r>
            <a:r>
              <a:rPr lang="ru-RU" dirty="0" err="1" smtClean="0"/>
              <a:t>еремеевич</a:t>
            </a:r>
            <a:r>
              <a:rPr lang="ru-RU" dirty="0" smtClean="0"/>
              <a:t> </a:t>
            </a:r>
            <a:r>
              <a:rPr lang="ru-RU" dirty="0" err="1" smtClean="0"/>
              <a:t>щуровский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лука </a:t>
            </a:r>
            <a:r>
              <a:rPr lang="ru-RU" dirty="0" err="1" smtClean="0"/>
              <a:t>александрович</a:t>
            </a:r>
            <a:r>
              <a:rPr lang="ru-RU" dirty="0" smtClean="0"/>
              <a:t>  </a:t>
            </a:r>
            <a:r>
              <a:rPr lang="ru-RU" dirty="0" err="1" smtClean="0"/>
              <a:t>соколовский</a:t>
            </a:r>
            <a:endParaRPr lang="ru-RU" dirty="0"/>
          </a:p>
        </p:txBody>
      </p:sp>
      <p:pic>
        <p:nvPicPr>
          <p:cNvPr id="4" name="Содержимое 3" descr="щуровски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500174"/>
            <a:ext cx="2286000" cy="3124200"/>
          </a:xfrm>
        </p:spPr>
      </p:pic>
      <p:pic>
        <p:nvPicPr>
          <p:cNvPr id="5" name="Рисунок 4" descr="соколовски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1428736"/>
            <a:ext cx="2571768" cy="33304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224" y="4929198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Изучали месторождения угля в </a:t>
            </a:r>
            <a:r>
              <a:rPr lang="ru-RU" dirty="0" err="1" smtClean="0"/>
              <a:t>Прокопьевско-Киселевском</a:t>
            </a:r>
            <a:r>
              <a:rPr lang="ru-RU" dirty="0" smtClean="0"/>
              <a:t> районе и других местах нашего края.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Порфирий </a:t>
            </a:r>
            <a:r>
              <a:rPr lang="ru-RU" dirty="0" err="1" smtClean="0"/>
              <a:t>никитич</a:t>
            </a:r>
            <a:r>
              <a:rPr lang="ru-RU" dirty="0" smtClean="0"/>
              <a:t> </a:t>
            </a:r>
            <a:r>
              <a:rPr lang="ru-RU" dirty="0" err="1" smtClean="0"/>
              <a:t>крылов</a:t>
            </a:r>
            <a:endParaRPr lang="ru-RU" dirty="0"/>
          </a:p>
        </p:txBody>
      </p:sp>
      <p:pic>
        <p:nvPicPr>
          <p:cNvPr id="4" name="Содержимое 3" descr="крыло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02" y="1285860"/>
            <a:ext cx="2500330" cy="3391991"/>
          </a:xfrm>
        </p:spPr>
      </p:pic>
      <p:sp>
        <p:nvSpPr>
          <p:cNvPr id="5" name="TextBox 4"/>
          <p:cNvSpPr txBox="1"/>
          <p:nvPr/>
        </p:nvSpPr>
        <p:spPr>
          <a:xfrm>
            <a:off x="1500166" y="5429264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Томский ботаник впервые дал описание Липового острова возле поселка Кузедеево.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Александр </a:t>
            </a:r>
            <a:r>
              <a:rPr lang="ru-RU" dirty="0" err="1" smtClean="0"/>
              <a:t>николаевич</a:t>
            </a:r>
            <a:r>
              <a:rPr lang="ru-RU" dirty="0" smtClean="0"/>
              <a:t> </a:t>
            </a:r>
            <a:r>
              <a:rPr lang="ru-RU" dirty="0" err="1" smtClean="0"/>
              <a:t>державин</a:t>
            </a:r>
            <a:endParaRPr lang="ru-RU" dirty="0"/>
          </a:p>
        </p:txBody>
      </p:sp>
      <p:pic>
        <p:nvPicPr>
          <p:cNvPr id="4" name="Содержимое 3" descr="держави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1285860"/>
            <a:ext cx="2571767" cy="3265736"/>
          </a:xfrm>
        </p:spPr>
      </p:pic>
      <p:sp>
        <p:nvSpPr>
          <p:cNvPr id="5" name="TextBox 4"/>
          <p:cNvSpPr txBox="1"/>
          <p:nvPr/>
        </p:nvSpPr>
        <p:spPr>
          <a:xfrm>
            <a:off x="1500166" y="5000636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Томский геолог составил наиболее подробную геологическую карту Кузбасса.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Василий </a:t>
            </a:r>
            <a:r>
              <a:rPr lang="ru-RU" dirty="0" err="1" smtClean="0"/>
              <a:t>павлович</a:t>
            </a:r>
            <a:r>
              <a:rPr lang="ru-RU" dirty="0" smtClean="0"/>
              <a:t> скворцов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6868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14480" y="2643182"/>
            <a:ext cx="58579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 smtClean="0"/>
              <a:t>Шорский</a:t>
            </a:r>
            <a:r>
              <a:rPr lang="ru-RU" sz="4000" dirty="0" smtClean="0"/>
              <a:t> охотник открыл </a:t>
            </a:r>
            <a:r>
              <a:rPr lang="ru-RU" sz="4000" dirty="0" err="1" smtClean="0"/>
              <a:t>Таштагольское</a:t>
            </a:r>
            <a:r>
              <a:rPr lang="ru-RU" sz="4000" dirty="0" smtClean="0"/>
              <a:t> месторождение железных руд.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Леонид </a:t>
            </a:r>
            <a:r>
              <a:rPr lang="ru-RU" dirty="0" err="1" smtClean="0"/>
              <a:t>иванович</a:t>
            </a:r>
            <a:r>
              <a:rPr lang="ru-RU" dirty="0" smtClean="0"/>
              <a:t> </a:t>
            </a:r>
            <a:r>
              <a:rPr lang="ru-RU" dirty="0" err="1" smtClean="0"/>
              <a:t>лутугин</a:t>
            </a:r>
            <a:endParaRPr lang="ru-RU" dirty="0"/>
          </a:p>
        </p:txBody>
      </p:sp>
      <p:pic>
        <p:nvPicPr>
          <p:cNvPr id="4" name="Содержимое 3" descr="лутуги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02" y="1285860"/>
            <a:ext cx="2733686" cy="3795618"/>
          </a:xfrm>
        </p:spPr>
      </p:pic>
      <p:sp>
        <p:nvSpPr>
          <p:cNvPr id="5" name="TextBox 4"/>
          <p:cNvSpPr txBox="1"/>
          <p:nvPr/>
        </p:nvSpPr>
        <p:spPr>
          <a:xfrm>
            <a:off x="1071538" y="5286388"/>
            <a:ext cx="6929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Крупнейший ученый-геолог впервые разделил угольные пласты Кузбасса на отдельные ярусы и свиты и составил первую стратиграфическую карту бассейна.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Константин </a:t>
            </a:r>
            <a:r>
              <a:rPr lang="ru-RU" dirty="0" err="1" smtClean="0"/>
              <a:t>владимирович</a:t>
            </a:r>
            <a:r>
              <a:rPr lang="ru-RU" dirty="0" smtClean="0"/>
              <a:t> </a:t>
            </a:r>
            <a:r>
              <a:rPr lang="ru-RU" dirty="0" err="1" smtClean="0"/>
              <a:t>радугин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85852" y="2643182"/>
            <a:ext cx="68580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Открыл Усинское месторождение марганцевых руд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Александр </a:t>
            </a:r>
            <a:r>
              <a:rPr lang="ru-RU" dirty="0" err="1" smtClean="0"/>
              <a:t>матвеевич</a:t>
            </a:r>
            <a:r>
              <a:rPr lang="ru-RU" dirty="0" smtClean="0"/>
              <a:t> </a:t>
            </a:r>
            <a:r>
              <a:rPr lang="ru-RU" dirty="0" err="1" smtClean="0"/>
              <a:t>прусевич</a:t>
            </a:r>
            <a:endParaRPr lang="ru-RU" dirty="0"/>
          </a:p>
        </p:txBody>
      </p:sp>
      <p:pic>
        <p:nvPicPr>
          <p:cNvPr id="4" name="Содержимое 3" descr="прусевич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678" y="1357298"/>
            <a:ext cx="1943111" cy="2852273"/>
          </a:xfrm>
        </p:spPr>
      </p:pic>
      <p:sp>
        <p:nvSpPr>
          <p:cNvPr id="5" name="TextBox 4"/>
          <p:cNvSpPr txBox="1"/>
          <p:nvPr/>
        </p:nvSpPr>
        <p:spPr>
          <a:xfrm>
            <a:off x="1571604" y="5143512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Открыл Кия –</a:t>
            </a:r>
            <a:r>
              <a:rPr lang="ru-RU" dirty="0" err="1" smtClean="0"/>
              <a:t>Шалтырское</a:t>
            </a:r>
            <a:r>
              <a:rPr lang="ru-RU" dirty="0" smtClean="0"/>
              <a:t> месторождение алюминиевых руд (</a:t>
            </a:r>
            <a:r>
              <a:rPr lang="ru-RU" dirty="0" err="1" smtClean="0"/>
              <a:t>уртитов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Карта «открытие земли кузнецкой»</a:t>
            </a:r>
            <a:endParaRPr lang="ru-RU" dirty="0"/>
          </a:p>
        </p:txBody>
      </p:sp>
      <p:pic>
        <p:nvPicPr>
          <p:cNvPr id="4" name="Содержимое 3" descr="карта.jpg"/>
          <p:cNvPicPr>
            <a:picLocks noGrp="1" noChangeAspect="1"/>
          </p:cNvPicPr>
          <p:nvPr>
            <p:ph idx="1"/>
          </p:nvPr>
        </p:nvPicPr>
        <p:blipFill>
          <a:blip r:embed="rId2"/>
          <a:srcRect l="7386" t="19968" r="36481" b="3902"/>
          <a:stretch>
            <a:fillRect/>
          </a:stretch>
        </p:blipFill>
        <p:spPr>
          <a:xfrm>
            <a:off x="2714612" y="1071547"/>
            <a:ext cx="3714776" cy="55007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Проблемный 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357430"/>
            <a:ext cx="771530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/>
              <a:t>Как Вы думаете, для чего нам в 21 веке знакомится с исследованиями, которые</a:t>
            </a:r>
          </a:p>
          <a:p>
            <a:pPr algn="ctr"/>
            <a:r>
              <a:rPr lang="ru-RU" sz="3200" b="1" dirty="0" smtClean="0"/>
              <a:t>делали наши предки? Какое значение их открытия имеют</a:t>
            </a:r>
          </a:p>
          <a:p>
            <a:pPr algn="ctr"/>
            <a:r>
              <a:rPr lang="ru-RU" sz="3200" b="1" dirty="0" smtClean="0"/>
              <a:t> сейчас для нас?</a:t>
            </a:r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Проблемный 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357430"/>
            <a:ext cx="771530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/>
              <a:t>Как Вы думаете, для чего нам в 21 веке знакомится с исследованиями, которые</a:t>
            </a:r>
          </a:p>
          <a:p>
            <a:pPr algn="ctr"/>
            <a:r>
              <a:rPr lang="ru-RU" sz="3200" b="1" dirty="0" smtClean="0"/>
              <a:t>делали наши предки? Какое значение их открытия имеют</a:t>
            </a:r>
          </a:p>
          <a:p>
            <a:pPr algn="ctr"/>
            <a:r>
              <a:rPr lang="ru-RU" sz="3200" b="1" dirty="0" smtClean="0"/>
              <a:t> сейчас для нас?</a:t>
            </a:r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Выберите одно из высказываний и продолжите его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 научился…….</a:t>
            </a:r>
          </a:p>
          <a:p>
            <a:endParaRPr lang="ru-RU" dirty="0" smtClean="0"/>
          </a:p>
          <a:p>
            <a:r>
              <a:rPr lang="ru-RU" dirty="0" smtClean="0"/>
              <a:t>Я узнал…………</a:t>
            </a:r>
          </a:p>
          <a:p>
            <a:endParaRPr lang="ru-RU" dirty="0" smtClean="0"/>
          </a:p>
          <a:p>
            <a:r>
              <a:rPr lang="ru-RU" dirty="0" smtClean="0"/>
              <a:t>Было интересно…..</a:t>
            </a:r>
          </a:p>
          <a:p>
            <a:endParaRPr lang="ru-RU" dirty="0" smtClean="0"/>
          </a:p>
          <a:p>
            <a:r>
              <a:rPr lang="ru-RU" dirty="0" smtClean="0"/>
              <a:t>Мне захотелось……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14620"/>
            <a:ext cx="8458200" cy="1222375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428860" y="357166"/>
          <a:ext cx="4438671" cy="6270970"/>
        </p:xfrm>
        <a:graphic>
          <a:graphicData uri="http://schemas.openxmlformats.org/presentationml/2006/ole">
            <p:oleObj spid="_x0000_s1026" name="Acrobat Document" r:id="rId3" imgW="5676857" imgH="8019997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Семен </a:t>
            </a:r>
            <a:r>
              <a:rPr lang="ru-RU" dirty="0" err="1" smtClean="0"/>
              <a:t>ульянович</a:t>
            </a:r>
            <a:r>
              <a:rPr lang="ru-RU" dirty="0" smtClean="0"/>
              <a:t> ремезов</a:t>
            </a:r>
            <a:endParaRPr lang="ru-RU" dirty="0"/>
          </a:p>
        </p:txBody>
      </p:sp>
      <p:pic>
        <p:nvPicPr>
          <p:cNvPr id="4" name="Содержимое 3" descr="емезо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1357298"/>
            <a:ext cx="2962292" cy="3021538"/>
          </a:xfrm>
        </p:spPr>
      </p:pic>
      <p:sp>
        <p:nvSpPr>
          <p:cNvPr id="6" name="Прямоугольник 5"/>
          <p:cNvSpPr/>
          <p:nvPr/>
        </p:nvSpPr>
        <p:spPr>
          <a:xfrm>
            <a:off x="428596" y="5143512"/>
            <a:ext cx="84689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/>
              <a:t>Первым изобразил на картах чертежах землю Кузнецкую</a:t>
            </a:r>
            <a:r>
              <a:rPr lang="ru-RU" dirty="0" smtClean="0"/>
              <a:t>.</a:t>
            </a:r>
            <a:endParaRPr lang="ru-RU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Федор </a:t>
            </a:r>
            <a:r>
              <a:rPr lang="ru-RU" dirty="0" err="1" smtClean="0"/>
              <a:t>еремеев</a:t>
            </a:r>
            <a:endParaRPr lang="ru-RU" dirty="0"/>
          </a:p>
        </p:txBody>
      </p:sp>
      <p:pic>
        <p:nvPicPr>
          <p:cNvPr id="4" name="Содержимое 3" descr="еремее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7554" y="1285860"/>
            <a:ext cx="2478292" cy="3304389"/>
          </a:xfrm>
        </p:spPr>
      </p:pic>
      <p:sp>
        <p:nvSpPr>
          <p:cNvPr id="5" name="TextBox 4"/>
          <p:cNvSpPr txBox="1"/>
          <p:nvPr/>
        </p:nvSpPr>
        <p:spPr>
          <a:xfrm>
            <a:off x="1285852" y="5286388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Железную руду в недрах Земли Кузнецкой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Михайло волков</a:t>
            </a:r>
            <a:endParaRPr lang="ru-RU" dirty="0"/>
          </a:p>
        </p:txBody>
      </p:sp>
      <p:pic>
        <p:nvPicPr>
          <p:cNvPr id="4" name="Содержимое 3" descr="волко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68" y="1214422"/>
            <a:ext cx="1938528" cy="3901440"/>
          </a:xfrm>
        </p:spPr>
      </p:pic>
      <p:sp>
        <p:nvSpPr>
          <p:cNvPr id="5" name="TextBox 4"/>
          <p:cNvSpPr txBox="1"/>
          <p:nvPr/>
        </p:nvSpPr>
        <p:spPr>
          <a:xfrm>
            <a:off x="2143108" y="5429264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Открыл каменный уголь в недрах земли Кузнецкой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Даниэль </a:t>
            </a:r>
            <a:r>
              <a:rPr lang="ru-RU" dirty="0" err="1" smtClean="0"/>
              <a:t>голлиб</a:t>
            </a:r>
            <a:r>
              <a:rPr lang="ru-RU" dirty="0" smtClean="0"/>
              <a:t> </a:t>
            </a:r>
            <a:r>
              <a:rPr lang="ru-RU" dirty="0" err="1" smtClean="0"/>
              <a:t>мессершмидт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00166" y="2285992"/>
            <a:ext cx="60722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Не знавший русского языка ученый совершил первую</a:t>
            </a:r>
          </a:p>
          <a:p>
            <a:pPr algn="ctr"/>
            <a:r>
              <a:rPr lang="ru-RU" sz="3600" dirty="0" smtClean="0"/>
              <a:t> комплексную экспедицию по Земле Кузнецкой.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Степан </a:t>
            </a:r>
            <a:r>
              <a:rPr lang="ru-RU" dirty="0" err="1" smtClean="0"/>
              <a:t>петрович</a:t>
            </a:r>
            <a:r>
              <a:rPr lang="ru-RU" dirty="0" smtClean="0"/>
              <a:t> </a:t>
            </a:r>
            <a:r>
              <a:rPr lang="ru-RU" dirty="0" err="1" smtClean="0"/>
              <a:t>крашенинников</a:t>
            </a:r>
            <a:endParaRPr lang="ru-RU" dirty="0"/>
          </a:p>
        </p:txBody>
      </p:sp>
      <p:pic>
        <p:nvPicPr>
          <p:cNvPr id="4" name="Содержимое 3" descr="крашениннико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64" y="1142984"/>
            <a:ext cx="2867040" cy="3921099"/>
          </a:xfrm>
        </p:spPr>
      </p:pic>
      <p:sp>
        <p:nvSpPr>
          <p:cNvPr id="5" name="TextBox 4"/>
          <p:cNvSpPr txBox="1"/>
          <p:nvPr/>
        </p:nvSpPr>
        <p:spPr>
          <a:xfrm>
            <a:off x="1500166" y="5572140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Составил описание Томской </a:t>
            </a:r>
            <a:r>
              <a:rPr lang="ru-RU" dirty="0" err="1" smtClean="0"/>
              <a:t>писаницы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Дмитрий попов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571604" y="3071810"/>
            <a:ext cx="6357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«ссыльный грек »обнаружил серебряную руду на Салаире.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</TotalTime>
  <Words>279</Words>
  <PresentationFormat>Экран (4:3)</PresentationFormat>
  <Paragraphs>50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Трек</vt:lpstr>
      <vt:lpstr>Acrobat Document</vt:lpstr>
      <vt:lpstr>Исследователи земли кузнецкой</vt:lpstr>
      <vt:lpstr>Проблемный вопрос</vt:lpstr>
      <vt:lpstr>Слайд 3</vt:lpstr>
      <vt:lpstr>Семен ульянович ремезов</vt:lpstr>
      <vt:lpstr>Федор еремеев</vt:lpstr>
      <vt:lpstr>Михайло волков</vt:lpstr>
      <vt:lpstr>Даниэль голлиб мессершмидт</vt:lpstr>
      <vt:lpstr>Степан петрович крашенинников</vt:lpstr>
      <vt:lpstr>Дмитрий попов</vt:lpstr>
      <vt:lpstr>Федот попов</vt:lpstr>
      <vt:lpstr>Петр александрович чихачев</vt:lpstr>
      <vt:lpstr>Григорий еремеевич щуровский  лука александрович  соколовский</vt:lpstr>
      <vt:lpstr>Порфирий никитич крылов</vt:lpstr>
      <vt:lpstr>Александр николаевич державин</vt:lpstr>
      <vt:lpstr>Василий павлович скворцов</vt:lpstr>
      <vt:lpstr>Леонид иванович лутугин</vt:lpstr>
      <vt:lpstr>Константин владимирович радугин</vt:lpstr>
      <vt:lpstr>Александр матвеевич прусевич</vt:lpstr>
      <vt:lpstr>Карта «открытие земли кузнецкой»</vt:lpstr>
      <vt:lpstr>Проблемный вопрос</vt:lpstr>
      <vt:lpstr>Выберите одно из высказываний и продолжите его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Исследователи земли кузнецкой</dc:title>
  <dc:creator>1</dc:creator>
  <cp:lastModifiedBy>1</cp:lastModifiedBy>
  <cp:revision>10</cp:revision>
  <dcterms:created xsi:type="dcterms:W3CDTF">2015-10-18T12:39:22Z</dcterms:created>
  <dcterms:modified xsi:type="dcterms:W3CDTF">2015-10-21T12:41:37Z</dcterms:modified>
</cp:coreProperties>
</file>