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5" r:id="rId1"/>
  </p:sldMasterIdLst>
  <p:notesMasterIdLst>
    <p:notesMasterId r:id="rId16"/>
  </p:notesMasterIdLst>
  <p:sldIdLst>
    <p:sldId id="269" r:id="rId2"/>
    <p:sldId id="256" r:id="rId3"/>
    <p:sldId id="257" r:id="rId4"/>
    <p:sldId id="258" r:id="rId5"/>
    <p:sldId id="259" r:id="rId6"/>
    <p:sldId id="264" r:id="rId7"/>
    <p:sldId id="265" r:id="rId8"/>
    <p:sldId id="260" r:id="rId9"/>
    <p:sldId id="261" r:id="rId10"/>
    <p:sldId id="266" r:id="rId11"/>
    <p:sldId id="267" r:id="rId12"/>
    <p:sldId id="268" r:id="rId13"/>
    <p:sldId id="262"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91" d="100"/>
          <a:sy n="91" d="100"/>
        </p:scale>
        <p:origin x="-438"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BC19A9-989C-483E-BE29-568B8DF510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96F2B3FB-6E77-4BFA-AE7A-5A0EE0295576}">
      <dgm:prSet phldrT="[Текст]" custT="1"/>
      <dgm:spPr/>
      <dgm:t>
        <a:bodyPr/>
        <a:lstStyle/>
        <a:p>
          <a:r>
            <a:rPr lang="ru-RU" sz="2000" b="1" dirty="0">
              <a:latin typeface="Times New Roman" charset="0"/>
              <a:cs typeface="Times New Roman" charset="0"/>
            </a:rPr>
            <a:t>Изучение  материалов по оказанию первой доврачебной помощи пострадавшему на воде</a:t>
          </a:r>
          <a:r>
            <a:rPr lang="ru-RU" sz="2000" dirty="0">
              <a:latin typeface="Times New Roman" charset="0"/>
              <a:cs typeface="Times New Roman" charset="0"/>
            </a:rPr>
            <a:t> </a:t>
          </a:r>
        </a:p>
      </dgm:t>
    </dgm:pt>
    <dgm:pt modelId="{770D50AE-DA44-4CD4-8F6C-F191EF2F10E1}" type="parTrans" cxnId="{10647DB1-E442-4E1C-AD23-817CE394FADA}">
      <dgm:prSet/>
      <dgm:spPr/>
      <dgm:t>
        <a:bodyPr/>
        <a:lstStyle/>
        <a:p>
          <a:endParaRPr lang="ru-RU"/>
        </a:p>
      </dgm:t>
    </dgm:pt>
    <dgm:pt modelId="{2B009B6F-194D-4C0B-B97F-1BB08CF20D81}" type="sibTrans" cxnId="{10647DB1-E442-4E1C-AD23-817CE394FADA}">
      <dgm:prSet/>
      <dgm:spPr/>
      <dgm:t>
        <a:bodyPr/>
        <a:lstStyle/>
        <a:p>
          <a:endParaRPr lang="ru-RU"/>
        </a:p>
      </dgm:t>
    </dgm:pt>
    <dgm:pt modelId="{D605BED0-8D06-424D-9642-FEB4959F8C48}">
      <dgm:prSet phldrT="[Текст]" custT="1"/>
      <dgm:spPr/>
      <dgm:t>
        <a:bodyPr/>
        <a:lstStyle/>
        <a:p>
          <a:r>
            <a:rPr lang="ru-RU" sz="2000" dirty="0">
              <a:latin typeface="Times New Roman"/>
              <a:cs typeface="Times New Roman"/>
            </a:rPr>
            <a:t>Проводят анкетирование</a:t>
          </a:r>
        </a:p>
      </dgm:t>
    </dgm:pt>
    <dgm:pt modelId="{827A7D5C-49CD-484A-8CF8-0504C57EEB67}" type="parTrans" cxnId="{BE15F385-D5FF-40C0-88A2-022A3AEF95B8}">
      <dgm:prSet/>
      <dgm:spPr/>
      <dgm:t>
        <a:bodyPr/>
        <a:lstStyle/>
        <a:p>
          <a:endParaRPr lang="ru-RU"/>
        </a:p>
      </dgm:t>
    </dgm:pt>
    <dgm:pt modelId="{78481044-A44E-4C2D-9077-512E4E069B28}" type="sibTrans" cxnId="{BE15F385-D5FF-40C0-88A2-022A3AEF95B8}">
      <dgm:prSet/>
      <dgm:spPr/>
      <dgm:t>
        <a:bodyPr/>
        <a:lstStyle/>
        <a:p>
          <a:endParaRPr lang="ru-RU"/>
        </a:p>
      </dgm:t>
    </dgm:pt>
    <dgm:pt modelId="{EB9BDAA6-08F9-4405-9490-5A4E20077EE4}">
      <dgm:prSet phldrT="[Текст]" custT="1"/>
      <dgm:spPr/>
      <dgm:t>
        <a:bodyPr/>
        <a:lstStyle/>
        <a:p>
          <a:r>
            <a:rPr lang="ru-RU" sz="2000" dirty="0">
              <a:latin typeface="Times New Roman"/>
              <a:cs typeface="Times New Roman"/>
            </a:rPr>
            <a:t>Выявление степени ориентированности в знаниях о приемах оказания доврачебной помощи</a:t>
          </a:r>
        </a:p>
      </dgm:t>
    </dgm:pt>
    <dgm:pt modelId="{574C4AC3-807B-47F7-BFC9-FEE87C7E06D4}" type="parTrans" cxnId="{3297E87E-5A74-4166-95FC-1C0138491C74}">
      <dgm:prSet/>
      <dgm:spPr/>
      <dgm:t>
        <a:bodyPr/>
        <a:lstStyle/>
        <a:p>
          <a:endParaRPr lang="ru-RU"/>
        </a:p>
      </dgm:t>
    </dgm:pt>
    <dgm:pt modelId="{632B0D54-EED0-4A05-9AEB-08177CF5C120}" type="sibTrans" cxnId="{3297E87E-5A74-4166-95FC-1C0138491C74}">
      <dgm:prSet/>
      <dgm:spPr/>
      <dgm:t>
        <a:bodyPr/>
        <a:lstStyle/>
        <a:p>
          <a:endParaRPr lang="ru-RU"/>
        </a:p>
      </dgm:t>
    </dgm:pt>
    <dgm:pt modelId="{F394679D-541C-4043-AF8B-59E5F63B0692}">
      <dgm:prSet phldrT="[Текст]" custT="1"/>
      <dgm:spPr/>
      <dgm:t>
        <a:bodyPr/>
        <a:lstStyle/>
        <a:p>
          <a:r>
            <a:rPr lang="ru-RU" sz="2000" dirty="0">
              <a:solidFill>
                <a:srgbClr val="010000"/>
              </a:solidFill>
              <a:latin typeface="Times New Roman"/>
              <a:cs typeface="Times New Roman"/>
            </a:rPr>
            <a:t>Конструируют карточки с ситуационными задачами</a:t>
          </a:r>
        </a:p>
      </dgm:t>
    </dgm:pt>
    <dgm:pt modelId="{E4E8071B-EF97-41BE-8898-D25BA8A9C82B}" type="parTrans" cxnId="{DF1CC220-4BC7-465D-9587-0DEDBF6894FE}">
      <dgm:prSet/>
      <dgm:spPr/>
      <dgm:t>
        <a:bodyPr/>
        <a:lstStyle/>
        <a:p>
          <a:endParaRPr lang="ru-RU"/>
        </a:p>
      </dgm:t>
    </dgm:pt>
    <dgm:pt modelId="{462168F9-965C-4648-A921-527A4F5E8920}" type="sibTrans" cxnId="{DF1CC220-4BC7-465D-9587-0DEDBF6894FE}">
      <dgm:prSet/>
      <dgm:spPr/>
      <dgm:t>
        <a:bodyPr/>
        <a:lstStyle/>
        <a:p>
          <a:endParaRPr lang="ru-RU"/>
        </a:p>
      </dgm:t>
    </dgm:pt>
    <dgm:pt modelId="{07AFCBB3-0036-4116-96AA-3C4ED6BA0157}">
      <dgm:prSet phldrT="[Текст]" custT="1"/>
      <dgm:spPr/>
      <dgm:t>
        <a:bodyPr/>
        <a:lstStyle/>
        <a:p>
          <a:r>
            <a:rPr lang="ru-RU" sz="1700" dirty="0">
              <a:solidFill>
                <a:srgbClr val="010000"/>
              </a:solidFill>
              <a:latin typeface="Times New Roman"/>
              <a:cs typeface="Times New Roman"/>
            </a:rPr>
            <a:t>Определение сформированности непосредственно практических умений на основании пооперационного анализа.</a:t>
          </a:r>
        </a:p>
      </dgm:t>
    </dgm:pt>
    <dgm:pt modelId="{BCB5FB1E-176D-4C91-BD22-6A7975ED831E}" type="sibTrans" cxnId="{1643F7AC-940E-4B29-A9EA-1944E54C7F13}">
      <dgm:prSet/>
      <dgm:spPr/>
      <dgm:t>
        <a:bodyPr/>
        <a:lstStyle/>
        <a:p>
          <a:endParaRPr lang="ru-RU"/>
        </a:p>
      </dgm:t>
    </dgm:pt>
    <dgm:pt modelId="{8BF7A9E2-9877-4C89-8AE2-F10D50AA3833}" type="parTrans" cxnId="{1643F7AC-940E-4B29-A9EA-1944E54C7F13}">
      <dgm:prSet/>
      <dgm:spPr/>
      <dgm:t>
        <a:bodyPr/>
        <a:lstStyle/>
        <a:p>
          <a:endParaRPr lang="ru-RU"/>
        </a:p>
      </dgm:t>
    </dgm:pt>
    <dgm:pt modelId="{75781264-A7A4-4453-B6B5-E287E522BC92}" type="pres">
      <dgm:prSet presAssocID="{4DBC19A9-989C-483E-BE29-568B8DF51017}" presName="hierChild1" presStyleCnt="0">
        <dgm:presLayoutVars>
          <dgm:chPref val="1"/>
          <dgm:dir/>
          <dgm:animOne val="branch"/>
          <dgm:animLvl val="lvl"/>
          <dgm:resizeHandles/>
        </dgm:presLayoutVars>
      </dgm:prSet>
      <dgm:spPr/>
      <dgm:t>
        <a:bodyPr/>
        <a:lstStyle/>
        <a:p>
          <a:endParaRPr lang="ru-RU"/>
        </a:p>
      </dgm:t>
    </dgm:pt>
    <dgm:pt modelId="{BD61D83A-4688-4BE8-8CC0-4C20EDEC6E5A}" type="pres">
      <dgm:prSet presAssocID="{96F2B3FB-6E77-4BFA-AE7A-5A0EE0295576}" presName="hierRoot1" presStyleCnt="0"/>
      <dgm:spPr/>
    </dgm:pt>
    <dgm:pt modelId="{09BE1B81-C152-49DC-8B53-0017D918320C}" type="pres">
      <dgm:prSet presAssocID="{96F2B3FB-6E77-4BFA-AE7A-5A0EE0295576}" presName="composite" presStyleCnt="0"/>
      <dgm:spPr/>
    </dgm:pt>
    <dgm:pt modelId="{55DF73A8-5A8E-4AE5-BF88-9D2A15044599}" type="pres">
      <dgm:prSet presAssocID="{96F2B3FB-6E77-4BFA-AE7A-5A0EE0295576}" presName="background" presStyleLbl="node0" presStyleIdx="0" presStyleCnt="1"/>
      <dgm:spPr/>
    </dgm:pt>
    <dgm:pt modelId="{A3793948-D935-45A3-A053-885B81C0F57B}" type="pres">
      <dgm:prSet presAssocID="{96F2B3FB-6E77-4BFA-AE7A-5A0EE0295576}" presName="text" presStyleLbl="fgAcc0" presStyleIdx="0" presStyleCnt="1" custScaleY="117163">
        <dgm:presLayoutVars>
          <dgm:chPref val="3"/>
        </dgm:presLayoutVars>
      </dgm:prSet>
      <dgm:spPr/>
      <dgm:t>
        <a:bodyPr/>
        <a:lstStyle/>
        <a:p>
          <a:endParaRPr lang="ru-RU"/>
        </a:p>
      </dgm:t>
    </dgm:pt>
    <dgm:pt modelId="{A6DCAE1F-A9AA-4177-AEAB-6BABC835BAC1}" type="pres">
      <dgm:prSet presAssocID="{96F2B3FB-6E77-4BFA-AE7A-5A0EE0295576}" presName="hierChild2" presStyleCnt="0"/>
      <dgm:spPr/>
    </dgm:pt>
    <dgm:pt modelId="{440D36E3-134F-4B2B-9C7A-072468A40583}" type="pres">
      <dgm:prSet presAssocID="{827A7D5C-49CD-484A-8CF8-0504C57EEB67}" presName="Name10" presStyleLbl="parChTrans1D2" presStyleIdx="0" presStyleCnt="2"/>
      <dgm:spPr/>
      <dgm:t>
        <a:bodyPr/>
        <a:lstStyle/>
        <a:p>
          <a:endParaRPr lang="ru-RU"/>
        </a:p>
      </dgm:t>
    </dgm:pt>
    <dgm:pt modelId="{E6BEC6F3-519C-48C7-BD7E-FF09B9B02142}" type="pres">
      <dgm:prSet presAssocID="{D605BED0-8D06-424D-9642-FEB4959F8C48}" presName="hierRoot2" presStyleCnt="0"/>
      <dgm:spPr/>
    </dgm:pt>
    <dgm:pt modelId="{3AA4BDF0-11CB-4A96-AD66-93C683D84A3C}" type="pres">
      <dgm:prSet presAssocID="{D605BED0-8D06-424D-9642-FEB4959F8C48}" presName="composite2" presStyleCnt="0"/>
      <dgm:spPr/>
    </dgm:pt>
    <dgm:pt modelId="{1EF65751-D623-4A3F-9350-733CFD88C8C8}" type="pres">
      <dgm:prSet presAssocID="{D605BED0-8D06-424D-9642-FEB4959F8C48}" presName="background2" presStyleLbl="node2" presStyleIdx="0" presStyleCnt="2"/>
      <dgm:spPr/>
    </dgm:pt>
    <dgm:pt modelId="{7CA9EC74-A89F-40C2-8A5A-3E215D53EFE7}" type="pres">
      <dgm:prSet presAssocID="{D605BED0-8D06-424D-9642-FEB4959F8C48}" presName="text2" presStyleLbl="fgAcc2" presStyleIdx="0" presStyleCnt="2">
        <dgm:presLayoutVars>
          <dgm:chPref val="3"/>
        </dgm:presLayoutVars>
      </dgm:prSet>
      <dgm:spPr/>
      <dgm:t>
        <a:bodyPr/>
        <a:lstStyle/>
        <a:p>
          <a:endParaRPr lang="ru-RU"/>
        </a:p>
      </dgm:t>
    </dgm:pt>
    <dgm:pt modelId="{24E544AA-F971-4B5E-95D8-A6881289A314}" type="pres">
      <dgm:prSet presAssocID="{D605BED0-8D06-424D-9642-FEB4959F8C48}" presName="hierChild3" presStyleCnt="0"/>
      <dgm:spPr/>
    </dgm:pt>
    <dgm:pt modelId="{5919571D-0E30-462F-BC56-FDAB40DC9CAD}" type="pres">
      <dgm:prSet presAssocID="{574C4AC3-807B-47F7-BFC9-FEE87C7E06D4}" presName="Name17" presStyleLbl="parChTrans1D3" presStyleIdx="0" presStyleCnt="2"/>
      <dgm:spPr/>
      <dgm:t>
        <a:bodyPr/>
        <a:lstStyle/>
        <a:p>
          <a:endParaRPr lang="ru-RU"/>
        </a:p>
      </dgm:t>
    </dgm:pt>
    <dgm:pt modelId="{5C6A2123-F0D1-4734-8DFE-2F536733F062}" type="pres">
      <dgm:prSet presAssocID="{EB9BDAA6-08F9-4405-9490-5A4E20077EE4}" presName="hierRoot3" presStyleCnt="0"/>
      <dgm:spPr/>
    </dgm:pt>
    <dgm:pt modelId="{23488277-E486-46C1-866B-0E81F031E057}" type="pres">
      <dgm:prSet presAssocID="{EB9BDAA6-08F9-4405-9490-5A4E20077EE4}" presName="composite3" presStyleCnt="0"/>
      <dgm:spPr/>
    </dgm:pt>
    <dgm:pt modelId="{A25407A5-9D85-480D-B841-99448ADFAEDB}" type="pres">
      <dgm:prSet presAssocID="{EB9BDAA6-08F9-4405-9490-5A4E20077EE4}" presName="background3" presStyleLbl="node3" presStyleIdx="0" presStyleCnt="2"/>
      <dgm:spPr/>
    </dgm:pt>
    <dgm:pt modelId="{5E560494-FD84-420C-A5C7-FDDCBFFBA31D}" type="pres">
      <dgm:prSet presAssocID="{EB9BDAA6-08F9-4405-9490-5A4E20077EE4}" presName="text3" presStyleLbl="fgAcc3" presStyleIdx="0" presStyleCnt="2">
        <dgm:presLayoutVars>
          <dgm:chPref val="3"/>
        </dgm:presLayoutVars>
      </dgm:prSet>
      <dgm:spPr/>
      <dgm:t>
        <a:bodyPr/>
        <a:lstStyle/>
        <a:p>
          <a:endParaRPr lang="ru-RU"/>
        </a:p>
      </dgm:t>
    </dgm:pt>
    <dgm:pt modelId="{9E55D061-1C19-4175-8CF6-31A0D914325A}" type="pres">
      <dgm:prSet presAssocID="{EB9BDAA6-08F9-4405-9490-5A4E20077EE4}" presName="hierChild4" presStyleCnt="0"/>
      <dgm:spPr/>
    </dgm:pt>
    <dgm:pt modelId="{B1056A4C-9639-4BB3-9F62-6A1B3C9136CF}" type="pres">
      <dgm:prSet presAssocID="{E4E8071B-EF97-41BE-8898-D25BA8A9C82B}" presName="Name10" presStyleLbl="parChTrans1D2" presStyleIdx="1" presStyleCnt="2"/>
      <dgm:spPr/>
      <dgm:t>
        <a:bodyPr/>
        <a:lstStyle/>
        <a:p>
          <a:endParaRPr lang="ru-RU"/>
        </a:p>
      </dgm:t>
    </dgm:pt>
    <dgm:pt modelId="{6307C250-60F3-4C9E-A518-05E7F3025E72}" type="pres">
      <dgm:prSet presAssocID="{F394679D-541C-4043-AF8B-59E5F63B0692}" presName="hierRoot2" presStyleCnt="0"/>
      <dgm:spPr/>
    </dgm:pt>
    <dgm:pt modelId="{553E2D07-DA8E-4C09-8510-67555E08B153}" type="pres">
      <dgm:prSet presAssocID="{F394679D-541C-4043-AF8B-59E5F63B0692}" presName="composite2" presStyleCnt="0"/>
      <dgm:spPr/>
    </dgm:pt>
    <dgm:pt modelId="{DA1361E6-EB59-42E2-8613-DABBEB0A7760}" type="pres">
      <dgm:prSet presAssocID="{F394679D-541C-4043-AF8B-59E5F63B0692}" presName="background2" presStyleLbl="node2" presStyleIdx="1" presStyleCnt="2"/>
      <dgm:spPr/>
    </dgm:pt>
    <dgm:pt modelId="{95F72E4B-6CEE-4B2F-97E6-E338B01350BE}" type="pres">
      <dgm:prSet presAssocID="{F394679D-541C-4043-AF8B-59E5F63B0692}" presName="text2" presStyleLbl="fgAcc2" presStyleIdx="1" presStyleCnt="2">
        <dgm:presLayoutVars>
          <dgm:chPref val="3"/>
        </dgm:presLayoutVars>
      </dgm:prSet>
      <dgm:spPr/>
      <dgm:t>
        <a:bodyPr/>
        <a:lstStyle/>
        <a:p>
          <a:endParaRPr lang="ru-RU"/>
        </a:p>
      </dgm:t>
    </dgm:pt>
    <dgm:pt modelId="{97DC2467-B939-4EDB-A278-990DE7E9E3F5}" type="pres">
      <dgm:prSet presAssocID="{F394679D-541C-4043-AF8B-59E5F63B0692}" presName="hierChild3" presStyleCnt="0"/>
      <dgm:spPr/>
    </dgm:pt>
    <dgm:pt modelId="{6D7FD763-86E1-475C-AAEE-4847D1727E14}" type="pres">
      <dgm:prSet presAssocID="{8BF7A9E2-9877-4C89-8AE2-F10D50AA3833}" presName="Name17" presStyleLbl="parChTrans1D3" presStyleIdx="1" presStyleCnt="2"/>
      <dgm:spPr/>
      <dgm:t>
        <a:bodyPr/>
        <a:lstStyle/>
        <a:p>
          <a:endParaRPr lang="ru-RU"/>
        </a:p>
      </dgm:t>
    </dgm:pt>
    <dgm:pt modelId="{A43DBFE8-8732-4A4C-8C59-87DBAB00D023}" type="pres">
      <dgm:prSet presAssocID="{07AFCBB3-0036-4116-96AA-3C4ED6BA0157}" presName="hierRoot3" presStyleCnt="0"/>
      <dgm:spPr/>
    </dgm:pt>
    <dgm:pt modelId="{10081D16-2805-46F8-A7E3-6E231C56E104}" type="pres">
      <dgm:prSet presAssocID="{07AFCBB3-0036-4116-96AA-3C4ED6BA0157}" presName="composite3" presStyleCnt="0"/>
      <dgm:spPr/>
    </dgm:pt>
    <dgm:pt modelId="{67CB40AE-0896-4AEF-A695-C21026868E0C}" type="pres">
      <dgm:prSet presAssocID="{07AFCBB3-0036-4116-96AA-3C4ED6BA0157}" presName="background3" presStyleLbl="node3" presStyleIdx="1" presStyleCnt="2"/>
      <dgm:spPr/>
    </dgm:pt>
    <dgm:pt modelId="{D59C9BD2-2FEB-4DF3-B38E-7C1928623213}" type="pres">
      <dgm:prSet presAssocID="{07AFCBB3-0036-4116-96AA-3C4ED6BA0157}" presName="text3" presStyleLbl="fgAcc3" presStyleIdx="1" presStyleCnt="2">
        <dgm:presLayoutVars>
          <dgm:chPref val="3"/>
        </dgm:presLayoutVars>
      </dgm:prSet>
      <dgm:spPr/>
      <dgm:t>
        <a:bodyPr/>
        <a:lstStyle/>
        <a:p>
          <a:endParaRPr lang="ru-RU"/>
        </a:p>
      </dgm:t>
    </dgm:pt>
    <dgm:pt modelId="{4E314EF4-BD17-4687-8E7B-509CCC132C6C}" type="pres">
      <dgm:prSet presAssocID="{07AFCBB3-0036-4116-96AA-3C4ED6BA0157}" presName="hierChild4" presStyleCnt="0"/>
      <dgm:spPr/>
    </dgm:pt>
  </dgm:ptLst>
  <dgm:cxnLst>
    <dgm:cxn modelId="{3017CE26-9500-4811-97B1-7CB27907C186}" type="presOf" srcId="{4DBC19A9-989C-483E-BE29-568B8DF51017}" destId="{75781264-A7A4-4453-B6B5-E287E522BC92}" srcOrd="0" destOrd="0" presId="urn:microsoft.com/office/officeart/2005/8/layout/hierarchy1"/>
    <dgm:cxn modelId="{A7769AB9-665A-43C8-9B10-BAD0DD2CD068}" type="presOf" srcId="{EB9BDAA6-08F9-4405-9490-5A4E20077EE4}" destId="{5E560494-FD84-420C-A5C7-FDDCBFFBA31D}" srcOrd="0" destOrd="0" presId="urn:microsoft.com/office/officeart/2005/8/layout/hierarchy1"/>
    <dgm:cxn modelId="{05D21F3F-2A81-4C2C-8A3F-6ADDEB052BD7}" type="presOf" srcId="{827A7D5C-49CD-484A-8CF8-0504C57EEB67}" destId="{440D36E3-134F-4B2B-9C7A-072468A40583}" srcOrd="0" destOrd="0" presId="urn:microsoft.com/office/officeart/2005/8/layout/hierarchy1"/>
    <dgm:cxn modelId="{2BED507A-031D-458E-B332-2DF8372F9138}" type="presOf" srcId="{E4E8071B-EF97-41BE-8898-D25BA8A9C82B}" destId="{B1056A4C-9639-4BB3-9F62-6A1B3C9136CF}" srcOrd="0" destOrd="0" presId="urn:microsoft.com/office/officeart/2005/8/layout/hierarchy1"/>
    <dgm:cxn modelId="{A0E28C93-1D6B-473C-BDE4-E6ACCF026643}" type="presOf" srcId="{F394679D-541C-4043-AF8B-59E5F63B0692}" destId="{95F72E4B-6CEE-4B2F-97E6-E338B01350BE}" srcOrd="0" destOrd="0" presId="urn:microsoft.com/office/officeart/2005/8/layout/hierarchy1"/>
    <dgm:cxn modelId="{DF1CC220-4BC7-465D-9587-0DEDBF6894FE}" srcId="{96F2B3FB-6E77-4BFA-AE7A-5A0EE0295576}" destId="{F394679D-541C-4043-AF8B-59E5F63B0692}" srcOrd="1" destOrd="0" parTransId="{E4E8071B-EF97-41BE-8898-D25BA8A9C82B}" sibTransId="{462168F9-965C-4648-A921-527A4F5E8920}"/>
    <dgm:cxn modelId="{1643F7AC-940E-4B29-A9EA-1944E54C7F13}" srcId="{F394679D-541C-4043-AF8B-59E5F63B0692}" destId="{07AFCBB3-0036-4116-96AA-3C4ED6BA0157}" srcOrd="0" destOrd="0" parTransId="{8BF7A9E2-9877-4C89-8AE2-F10D50AA3833}" sibTransId="{BCB5FB1E-176D-4C91-BD22-6A7975ED831E}"/>
    <dgm:cxn modelId="{3297E87E-5A74-4166-95FC-1C0138491C74}" srcId="{D605BED0-8D06-424D-9642-FEB4959F8C48}" destId="{EB9BDAA6-08F9-4405-9490-5A4E20077EE4}" srcOrd="0" destOrd="0" parTransId="{574C4AC3-807B-47F7-BFC9-FEE87C7E06D4}" sibTransId="{632B0D54-EED0-4A05-9AEB-08177CF5C120}"/>
    <dgm:cxn modelId="{F67CE747-2E6F-4C27-9A1C-51369F7746F4}" type="presOf" srcId="{07AFCBB3-0036-4116-96AA-3C4ED6BA0157}" destId="{D59C9BD2-2FEB-4DF3-B38E-7C1928623213}" srcOrd="0" destOrd="0" presId="urn:microsoft.com/office/officeart/2005/8/layout/hierarchy1"/>
    <dgm:cxn modelId="{8EF764DE-DFBC-45D1-8221-84C59066518F}" type="presOf" srcId="{96F2B3FB-6E77-4BFA-AE7A-5A0EE0295576}" destId="{A3793948-D935-45A3-A053-885B81C0F57B}" srcOrd="0" destOrd="0" presId="urn:microsoft.com/office/officeart/2005/8/layout/hierarchy1"/>
    <dgm:cxn modelId="{6E49D570-80F3-451A-8B6B-A9AE592AD940}" type="presOf" srcId="{8BF7A9E2-9877-4C89-8AE2-F10D50AA3833}" destId="{6D7FD763-86E1-475C-AAEE-4847D1727E14}" srcOrd="0" destOrd="0" presId="urn:microsoft.com/office/officeart/2005/8/layout/hierarchy1"/>
    <dgm:cxn modelId="{6BFBE94E-11E1-4F69-A47A-73D07FB9066C}" type="presOf" srcId="{574C4AC3-807B-47F7-BFC9-FEE87C7E06D4}" destId="{5919571D-0E30-462F-BC56-FDAB40DC9CAD}" srcOrd="0" destOrd="0" presId="urn:microsoft.com/office/officeart/2005/8/layout/hierarchy1"/>
    <dgm:cxn modelId="{BE15F385-D5FF-40C0-88A2-022A3AEF95B8}" srcId="{96F2B3FB-6E77-4BFA-AE7A-5A0EE0295576}" destId="{D605BED0-8D06-424D-9642-FEB4959F8C48}" srcOrd="0" destOrd="0" parTransId="{827A7D5C-49CD-484A-8CF8-0504C57EEB67}" sibTransId="{78481044-A44E-4C2D-9077-512E4E069B28}"/>
    <dgm:cxn modelId="{140C219C-7E90-4B0F-B305-A22FEAE6798E}" type="presOf" srcId="{D605BED0-8D06-424D-9642-FEB4959F8C48}" destId="{7CA9EC74-A89F-40C2-8A5A-3E215D53EFE7}" srcOrd="0" destOrd="0" presId="urn:microsoft.com/office/officeart/2005/8/layout/hierarchy1"/>
    <dgm:cxn modelId="{10647DB1-E442-4E1C-AD23-817CE394FADA}" srcId="{4DBC19A9-989C-483E-BE29-568B8DF51017}" destId="{96F2B3FB-6E77-4BFA-AE7A-5A0EE0295576}" srcOrd="0" destOrd="0" parTransId="{770D50AE-DA44-4CD4-8F6C-F191EF2F10E1}" sibTransId="{2B009B6F-194D-4C0B-B97F-1BB08CF20D81}"/>
    <dgm:cxn modelId="{A87A6612-D06B-4656-86E6-8AE56743735F}" type="presParOf" srcId="{75781264-A7A4-4453-B6B5-E287E522BC92}" destId="{BD61D83A-4688-4BE8-8CC0-4C20EDEC6E5A}" srcOrd="0" destOrd="0" presId="urn:microsoft.com/office/officeart/2005/8/layout/hierarchy1"/>
    <dgm:cxn modelId="{7D335488-90CC-4F76-997A-2831C2262582}" type="presParOf" srcId="{BD61D83A-4688-4BE8-8CC0-4C20EDEC6E5A}" destId="{09BE1B81-C152-49DC-8B53-0017D918320C}" srcOrd="0" destOrd="0" presId="urn:microsoft.com/office/officeart/2005/8/layout/hierarchy1"/>
    <dgm:cxn modelId="{2DA11D48-BE54-406C-A6B1-69AD3EE378F2}" type="presParOf" srcId="{09BE1B81-C152-49DC-8B53-0017D918320C}" destId="{55DF73A8-5A8E-4AE5-BF88-9D2A15044599}" srcOrd="0" destOrd="0" presId="urn:microsoft.com/office/officeart/2005/8/layout/hierarchy1"/>
    <dgm:cxn modelId="{F8507289-C1A9-4C0B-8857-D057A3156CD2}" type="presParOf" srcId="{09BE1B81-C152-49DC-8B53-0017D918320C}" destId="{A3793948-D935-45A3-A053-885B81C0F57B}" srcOrd="1" destOrd="0" presId="urn:microsoft.com/office/officeart/2005/8/layout/hierarchy1"/>
    <dgm:cxn modelId="{082A648F-9ECB-4E5E-ABFC-F287FA5C944A}" type="presParOf" srcId="{BD61D83A-4688-4BE8-8CC0-4C20EDEC6E5A}" destId="{A6DCAE1F-A9AA-4177-AEAB-6BABC835BAC1}" srcOrd="1" destOrd="0" presId="urn:microsoft.com/office/officeart/2005/8/layout/hierarchy1"/>
    <dgm:cxn modelId="{C7E52D49-403B-4E79-87F5-A645B4002882}" type="presParOf" srcId="{A6DCAE1F-A9AA-4177-AEAB-6BABC835BAC1}" destId="{440D36E3-134F-4B2B-9C7A-072468A40583}" srcOrd="0" destOrd="0" presId="urn:microsoft.com/office/officeart/2005/8/layout/hierarchy1"/>
    <dgm:cxn modelId="{8E5FC3BC-39CB-4977-9604-8E36F832A9A7}" type="presParOf" srcId="{A6DCAE1F-A9AA-4177-AEAB-6BABC835BAC1}" destId="{E6BEC6F3-519C-48C7-BD7E-FF09B9B02142}" srcOrd="1" destOrd="0" presId="urn:microsoft.com/office/officeart/2005/8/layout/hierarchy1"/>
    <dgm:cxn modelId="{7FD013F0-2AB0-43EC-96A7-A737E1DA830D}" type="presParOf" srcId="{E6BEC6F3-519C-48C7-BD7E-FF09B9B02142}" destId="{3AA4BDF0-11CB-4A96-AD66-93C683D84A3C}" srcOrd="0" destOrd="0" presId="urn:microsoft.com/office/officeart/2005/8/layout/hierarchy1"/>
    <dgm:cxn modelId="{408183DD-2850-4A61-AAA6-5056D6153090}" type="presParOf" srcId="{3AA4BDF0-11CB-4A96-AD66-93C683D84A3C}" destId="{1EF65751-D623-4A3F-9350-733CFD88C8C8}" srcOrd="0" destOrd="0" presId="urn:microsoft.com/office/officeart/2005/8/layout/hierarchy1"/>
    <dgm:cxn modelId="{6EEF73CF-6C89-4F60-A2DD-506FC995A15D}" type="presParOf" srcId="{3AA4BDF0-11CB-4A96-AD66-93C683D84A3C}" destId="{7CA9EC74-A89F-40C2-8A5A-3E215D53EFE7}" srcOrd="1" destOrd="0" presId="urn:microsoft.com/office/officeart/2005/8/layout/hierarchy1"/>
    <dgm:cxn modelId="{EA75A74F-849C-47D8-87B0-F2DF4F7CE8AD}" type="presParOf" srcId="{E6BEC6F3-519C-48C7-BD7E-FF09B9B02142}" destId="{24E544AA-F971-4B5E-95D8-A6881289A314}" srcOrd="1" destOrd="0" presId="urn:microsoft.com/office/officeart/2005/8/layout/hierarchy1"/>
    <dgm:cxn modelId="{2D72F653-C709-4BA2-8FFA-A51758929F75}" type="presParOf" srcId="{24E544AA-F971-4B5E-95D8-A6881289A314}" destId="{5919571D-0E30-462F-BC56-FDAB40DC9CAD}" srcOrd="0" destOrd="0" presId="urn:microsoft.com/office/officeart/2005/8/layout/hierarchy1"/>
    <dgm:cxn modelId="{ACE7A160-632B-47D7-9D81-5BDD498B63FA}" type="presParOf" srcId="{24E544AA-F971-4B5E-95D8-A6881289A314}" destId="{5C6A2123-F0D1-4734-8DFE-2F536733F062}" srcOrd="1" destOrd="0" presId="urn:microsoft.com/office/officeart/2005/8/layout/hierarchy1"/>
    <dgm:cxn modelId="{85A982C2-95B6-4E0E-BFEF-3F6F299CEB5F}" type="presParOf" srcId="{5C6A2123-F0D1-4734-8DFE-2F536733F062}" destId="{23488277-E486-46C1-866B-0E81F031E057}" srcOrd="0" destOrd="0" presId="urn:microsoft.com/office/officeart/2005/8/layout/hierarchy1"/>
    <dgm:cxn modelId="{5D340342-E605-4FD4-A765-85B9F731BC02}" type="presParOf" srcId="{23488277-E486-46C1-866B-0E81F031E057}" destId="{A25407A5-9D85-480D-B841-99448ADFAEDB}" srcOrd="0" destOrd="0" presId="urn:microsoft.com/office/officeart/2005/8/layout/hierarchy1"/>
    <dgm:cxn modelId="{009022B5-BC21-44B4-B235-66C4F8CF67D9}" type="presParOf" srcId="{23488277-E486-46C1-866B-0E81F031E057}" destId="{5E560494-FD84-420C-A5C7-FDDCBFFBA31D}" srcOrd="1" destOrd="0" presId="urn:microsoft.com/office/officeart/2005/8/layout/hierarchy1"/>
    <dgm:cxn modelId="{45A709BC-09BC-4781-9C47-FFCB96A0DA2D}" type="presParOf" srcId="{5C6A2123-F0D1-4734-8DFE-2F536733F062}" destId="{9E55D061-1C19-4175-8CF6-31A0D914325A}" srcOrd="1" destOrd="0" presId="urn:microsoft.com/office/officeart/2005/8/layout/hierarchy1"/>
    <dgm:cxn modelId="{CA961903-A56B-4699-8472-E9061EA05CA8}" type="presParOf" srcId="{A6DCAE1F-A9AA-4177-AEAB-6BABC835BAC1}" destId="{B1056A4C-9639-4BB3-9F62-6A1B3C9136CF}" srcOrd="2" destOrd="0" presId="urn:microsoft.com/office/officeart/2005/8/layout/hierarchy1"/>
    <dgm:cxn modelId="{F6AFD62B-73AA-4767-9001-6B0760163FD9}" type="presParOf" srcId="{A6DCAE1F-A9AA-4177-AEAB-6BABC835BAC1}" destId="{6307C250-60F3-4C9E-A518-05E7F3025E72}" srcOrd="3" destOrd="0" presId="urn:microsoft.com/office/officeart/2005/8/layout/hierarchy1"/>
    <dgm:cxn modelId="{D1DD578A-9AA7-443A-A1CA-680F55FAA2F5}" type="presParOf" srcId="{6307C250-60F3-4C9E-A518-05E7F3025E72}" destId="{553E2D07-DA8E-4C09-8510-67555E08B153}" srcOrd="0" destOrd="0" presId="urn:microsoft.com/office/officeart/2005/8/layout/hierarchy1"/>
    <dgm:cxn modelId="{68E33023-2981-405C-951A-DB25B5B499CF}" type="presParOf" srcId="{553E2D07-DA8E-4C09-8510-67555E08B153}" destId="{DA1361E6-EB59-42E2-8613-DABBEB0A7760}" srcOrd="0" destOrd="0" presId="urn:microsoft.com/office/officeart/2005/8/layout/hierarchy1"/>
    <dgm:cxn modelId="{BF13C4FC-B2FF-44B8-B825-AB2E1C93AFC1}" type="presParOf" srcId="{553E2D07-DA8E-4C09-8510-67555E08B153}" destId="{95F72E4B-6CEE-4B2F-97E6-E338B01350BE}" srcOrd="1" destOrd="0" presId="urn:microsoft.com/office/officeart/2005/8/layout/hierarchy1"/>
    <dgm:cxn modelId="{A18AC110-16D3-41B0-AEF8-95FBCEB49C14}" type="presParOf" srcId="{6307C250-60F3-4C9E-A518-05E7F3025E72}" destId="{97DC2467-B939-4EDB-A278-990DE7E9E3F5}" srcOrd="1" destOrd="0" presId="urn:microsoft.com/office/officeart/2005/8/layout/hierarchy1"/>
    <dgm:cxn modelId="{429D1F22-BBAA-4E1B-861D-36B24CD1BBAF}" type="presParOf" srcId="{97DC2467-B939-4EDB-A278-990DE7E9E3F5}" destId="{6D7FD763-86E1-475C-AAEE-4847D1727E14}" srcOrd="0" destOrd="0" presId="urn:microsoft.com/office/officeart/2005/8/layout/hierarchy1"/>
    <dgm:cxn modelId="{AE26CAE5-7EBC-4166-9CFF-D2958B4B9421}" type="presParOf" srcId="{97DC2467-B939-4EDB-A278-990DE7E9E3F5}" destId="{A43DBFE8-8732-4A4C-8C59-87DBAB00D023}" srcOrd="1" destOrd="0" presId="urn:microsoft.com/office/officeart/2005/8/layout/hierarchy1"/>
    <dgm:cxn modelId="{901180C5-A5CD-40E5-86DB-2206F07E3E6E}" type="presParOf" srcId="{A43DBFE8-8732-4A4C-8C59-87DBAB00D023}" destId="{10081D16-2805-46F8-A7E3-6E231C56E104}" srcOrd="0" destOrd="0" presId="urn:microsoft.com/office/officeart/2005/8/layout/hierarchy1"/>
    <dgm:cxn modelId="{15FFA4F1-37D5-4393-B7A2-C39EEDEDF192}" type="presParOf" srcId="{10081D16-2805-46F8-A7E3-6E231C56E104}" destId="{67CB40AE-0896-4AEF-A695-C21026868E0C}" srcOrd="0" destOrd="0" presId="urn:microsoft.com/office/officeart/2005/8/layout/hierarchy1"/>
    <dgm:cxn modelId="{E22352FA-7403-4E5D-A722-ED4BCAA1509A}" type="presParOf" srcId="{10081D16-2805-46F8-A7E3-6E231C56E104}" destId="{D59C9BD2-2FEB-4DF3-B38E-7C1928623213}" srcOrd="1" destOrd="0" presId="urn:microsoft.com/office/officeart/2005/8/layout/hierarchy1"/>
    <dgm:cxn modelId="{159A5A14-0215-425A-B4EA-D75FA0CC40E9}" type="presParOf" srcId="{A43DBFE8-8732-4A4C-8C59-87DBAB00D023}" destId="{4E314EF4-BD17-4687-8E7B-509CCC132C6C}"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6D1B01-4D86-4AFC-B655-4342C7B62440}" type="doc">
      <dgm:prSet loTypeId="urn:microsoft.com/office/officeart/2005/8/layout/process2" loCatId="process" qsTypeId="urn:microsoft.com/office/officeart/2005/8/quickstyle/simple1" qsCatId="simple" csTypeId="urn:microsoft.com/office/officeart/2005/8/colors/accent1_2" csCatId="accent1" phldr="1"/>
      <dgm:spPr/>
    </dgm:pt>
    <dgm:pt modelId="{287B1794-529A-45C9-BB04-9530EEE142F2}">
      <dgm:prSet phldrT="[Текст]" custT="1"/>
      <dgm:spPr/>
      <dgm:t>
        <a:bodyPr/>
        <a:lstStyle/>
        <a:p>
          <a:r>
            <a:rPr lang="ru-RU" sz="2000" b="1" dirty="0">
              <a:solidFill>
                <a:srgbClr val="000000"/>
              </a:solidFill>
              <a:latin typeface="Times New Roman" charset="0"/>
              <a:cs typeface="Times New Roman" charset="0"/>
            </a:rPr>
            <a:t>Изучение возможностей образовательного пространства района, участие в видео-конференции</a:t>
          </a:r>
          <a:r>
            <a:rPr lang="ru-RU" sz="2000" dirty="0">
              <a:latin typeface="Times New Roman" charset="0"/>
              <a:cs typeface="Times New Roman" charset="0"/>
            </a:rPr>
            <a:t> </a:t>
          </a:r>
          <a:r>
            <a:rPr lang="ru-RU" sz="1800" dirty="0"/>
            <a:t/>
          </a:r>
          <a:br>
            <a:rPr lang="ru-RU" sz="1800" dirty="0"/>
          </a:br>
          <a:endParaRPr lang="ru-RU" sz="1800" dirty="0"/>
        </a:p>
      </dgm:t>
    </dgm:pt>
    <dgm:pt modelId="{DC7DF53C-7CF7-4707-B965-C30C63DA4613}" type="parTrans" cxnId="{47C40B1E-FBE9-4F6C-B6FF-0BDB619EB0AB}">
      <dgm:prSet/>
      <dgm:spPr/>
    </dgm:pt>
    <dgm:pt modelId="{62423145-3D9E-4B98-8C34-EFF745987E4C}" type="sibTrans" cxnId="{47C40B1E-FBE9-4F6C-B6FF-0BDB619EB0AB}">
      <dgm:prSet/>
      <dgm:spPr/>
      <dgm:t>
        <a:bodyPr/>
        <a:lstStyle/>
        <a:p>
          <a:endParaRPr lang="ru-RU"/>
        </a:p>
      </dgm:t>
    </dgm:pt>
    <dgm:pt modelId="{E71F09E7-1F5C-483F-9643-E3B7579BAF70}">
      <dgm:prSet phldrT="[Текст]" custT="1"/>
      <dgm:spPr/>
      <dgm:t>
        <a:bodyPr/>
        <a:lstStyle/>
        <a:p>
          <a:r>
            <a:rPr lang="ru-RU" sz="2000" dirty="0">
              <a:solidFill>
                <a:srgbClr val="000000"/>
              </a:solidFill>
              <a:latin typeface="Times New Roman" charset="0"/>
              <a:cs typeface="Times New Roman" charset="0"/>
            </a:rPr>
            <a:t>Поиск школ с бассейнами с помощью интернет сайтов и др связей</a:t>
          </a:r>
        </a:p>
      </dgm:t>
    </dgm:pt>
    <dgm:pt modelId="{D1914A8F-2938-40F0-A01C-534E699E6454}" type="parTrans" cxnId="{E54E6723-183E-4744-8F93-F3E023C7634A}">
      <dgm:prSet/>
      <dgm:spPr/>
    </dgm:pt>
    <dgm:pt modelId="{9AD37F65-046A-4C92-BABC-4DF69DBF4C90}" type="sibTrans" cxnId="{E54E6723-183E-4744-8F93-F3E023C7634A}">
      <dgm:prSet/>
      <dgm:spPr/>
      <dgm:t>
        <a:bodyPr/>
        <a:lstStyle/>
        <a:p>
          <a:endParaRPr lang="ru-RU"/>
        </a:p>
      </dgm:t>
    </dgm:pt>
    <dgm:pt modelId="{2A37E0B4-882C-4E49-AFD1-51EE1A8D60A7}">
      <dgm:prSet phldrT="[Текст]" custT="1"/>
      <dgm:spPr/>
      <dgm:t>
        <a:bodyPr/>
        <a:lstStyle/>
        <a:p>
          <a:r>
            <a:rPr lang="ru-RU" sz="2000" dirty="0">
              <a:solidFill>
                <a:srgbClr val="000000"/>
              </a:solidFill>
              <a:latin typeface="Times New Roman" pitchFamily="18" charset="0"/>
              <a:cs typeface="Times New Roman" pitchFamily="18" charset="0"/>
            </a:rPr>
            <a:t>Установление связи с данными школами</a:t>
          </a:r>
        </a:p>
      </dgm:t>
    </dgm:pt>
    <dgm:pt modelId="{7C44AD1D-E201-4A5F-B914-D6E42A10F328}" type="parTrans" cxnId="{E1901D8F-5925-4290-B39A-7721B954186E}">
      <dgm:prSet/>
      <dgm:spPr/>
    </dgm:pt>
    <dgm:pt modelId="{71A445F1-5D51-4449-AA9C-CEE74FE409DF}" type="sibTrans" cxnId="{E1901D8F-5925-4290-B39A-7721B954186E}">
      <dgm:prSet/>
      <dgm:spPr/>
      <dgm:t>
        <a:bodyPr/>
        <a:lstStyle/>
        <a:p>
          <a:endParaRPr lang="ru-RU"/>
        </a:p>
      </dgm:t>
    </dgm:pt>
    <dgm:pt modelId="{64454392-01AA-48B5-8418-03B5A83E9921}">
      <dgm:prSet phldrT="[Текст]"/>
      <dgm:spPr/>
      <dgm:t>
        <a:bodyPr/>
        <a:lstStyle/>
        <a:p>
          <a:r>
            <a:rPr lang="ru-RU" dirty="0">
              <a:solidFill>
                <a:srgbClr val="000000"/>
              </a:solidFill>
              <a:latin typeface="Corbel" charset="0"/>
            </a:rPr>
            <a:t>ВИДЕО-КОНФЕРЕНЦИЯ</a:t>
          </a:r>
        </a:p>
      </dgm:t>
    </dgm:pt>
    <dgm:pt modelId="{FF07A593-02C2-49DA-9D8E-60C919757D3C}" type="parTrans" cxnId="{CF59DBFE-C74D-4A4B-BDD6-04A6A2545794}">
      <dgm:prSet/>
      <dgm:spPr/>
    </dgm:pt>
    <dgm:pt modelId="{7A88ACE5-740C-4681-B0C9-CDB5816D9D32}" type="sibTrans" cxnId="{CF59DBFE-C74D-4A4B-BDD6-04A6A2545794}">
      <dgm:prSet/>
      <dgm:spPr/>
    </dgm:pt>
    <dgm:pt modelId="{19A914A9-2731-4038-AC67-2EB8CABCDC9A}" type="pres">
      <dgm:prSet presAssocID="{536D1B01-4D86-4AFC-B655-4342C7B62440}" presName="linearFlow" presStyleCnt="0">
        <dgm:presLayoutVars>
          <dgm:resizeHandles val="exact"/>
        </dgm:presLayoutVars>
      </dgm:prSet>
      <dgm:spPr/>
    </dgm:pt>
    <dgm:pt modelId="{78E333B5-845E-4F91-8F3A-459CF9730262}" type="pres">
      <dgm:prSet presAssocID="{287B1794-529A-45C9-BB04-9530EEE142F2}" presName="node" presStyleLbl="node1" presStyleIdx="0" presStyleCnt="4">
        <dgm:presLayoutVars>
          <dgm:bulletEnabled val="1"/>
        </dgm:presLayoutVars>
      </dgm:prSet>
      <dgm:spPr/>
      <dgm:t>
        <a:bodyPr/>
        <a:lstStyle/>
        <a:p>
          <a:endParaRPr lang="ru-RU"/>
        </a:p>
      </dgm:t>
    </dgm:pt>
    <dgm:pt modelId="{A791171B-2F62-4448-8AFE-AA4A614FF711}" type="pres">
      <dgm:prSet presAssocID="{62423145-3D9E-4B98-8C34-EFF745987E4C}" presName="sibTrans" presStyleLbl="sibTrans2D1" presStyleIdx="0" presStyleCnt="3"/>
      <dgm:spPr/>
      <dgm:t>
        <a:bodyPr/>
        <a:lstStyle/>
        <a:p>
          <a:endParaRPr lang="ru-RU"/>
        </a:p>
      </dgm:t>
    </dgm:pt>
    <dgm:pt modelId="{61E44410-9AE8-4432-B8D8-507970B99E7B}" type="pres">
      <dgm:prSet presAssocID="{62423145-3D9E-4B98-8C34-EFF745987E4C}" presName="connectorText" presStyleLbl="sibTrans2D1" presStyleIdx="0" presStyleCnt="3"/>
      <dgm:spPr/>
      <dgm:t>
        <a:bodyPr/>
        <a:lstStyle/>
        <a:p>
          <a:endParaRPr lang="ru-RU"/>
        </a:p>
      </dgm:t>
    </dgm:pt>
    <dgm:pt modelId="{ECABFF89-3F21-4EEE-A927-C2AC2676A34A}" type="pres">
      <dgm:prSet presAssocID="{E71F09E7-1F5C-483F-9643-E3B7579BAF70}" presName="node" presStyleLbl="node1" presStyleIdx="1" presStyleCnt="4">
        <dgm:presLayoutVars>
          <dgm:bulletEnabled val="1"/>
        </dgm:presLayoutVars>
      </dgm:prSet>
      <dgm:spPr/>
      <dgm:t>
        <a:bodyPr/>
        <a:lstStyle/>
        <a:p>
          <a:endParaRPr lang="ru-RU"/>
        </a:p>
      </dgm:t>
    </dgm:pt>
    <dgm:pt modelId="{3873D76C-6D38-4825-AA67-4B9F1ED62575}" type="pres">
      <dgm:prSet presAssocID="{9AD37F65-046A-4C92-BABC-4DF69DBF4C90}" presName="sibTrans" presStyleLbl="sibTrans2D1" presStyleIdx="1" presStyleCnt="3"/>
      <dgm:spPr/>
      <dgm:t>
        <a:bodyPr/>
        <a:lstStyle/>
        <a:p>
          <a:endParaRPr lang="ru-RU"/>
        </a:p>
      </dgm:t>
    </dgm:pt>
    <dgm:pt modelId="{2705E9A2-C23B-42E0-81AE-F8071DA0CEB6}" type="pres">
      <dgm:prSet presAssocID="{9AD37F65-046A-4C92-BABC-4DF69DBF4C90}" presName="connectorText" presStyleLbl="sibTrans2D1" presStyleIdx="1" presStyleCnt="3"/>
      <dgm:spPr/>
      <dgm:t>
        <a:bodyPr/>
        <a:lstStyle/>
        <a:p>
          <a:endParaRPr lang="ru-RU"/>
        </a:p>
      </dgm:t>
    </dgm:pt>
    <dgm:pt modelId="{EA740727-10DB-4A01-8947-DB7D262F1CE2}" type="pres">
      <dgm:prSet presAssocID="{2A37E0B4-882C-4E49-AFD1-51EE1A8D60A7}" presName="node" presStyleLbl="node1" presStyleIdx="2" presStyleCnt="4">
        <dgm:presLayoutVars>
          <dgm:bulletEnabled val="1"/>
        </dgm:presLayoutVars>
      </dgm:prSet>
      <dgm:spPr/>
      <dgm:t>
        <a:bodyPr/>
        <a:lstStyle/>
        <a:p>
          <a:endParaRPr lang="ru-RU"/>
        </a:p>
      </dgm:t>
    </dgm:pt>
    <dgm:pt modelId="{17027802-600C-4062-ADA5-84AA907AAB49}" type="pres">
      <dgm:prSet presAssocID="{71A445F1-5D51-4449-AA9C-CEE74FE409DF}" presName="sibTrans" presStyleLbl="sibTrans2D1" presStyleIdx="2" presStyleCnt="3"/>
      <dgm:spPr/>
      <dgm:t>
        <a:bodyPr/>
        <a:lstStyle/>
        <a:p>
          <a:endParaRPr lang="ru-RU"/>
        </a:p>
      </dgm:t>
    </dgm:pt>
    <dgm:pt modelId="{B27AD0B1-CFBF-4B88-8885-CBAF33C831F0}" type="pres">
      <dgm:prSet presAssocID="{71A445F1-5D51-4449-AA9C-CEE74FE409DF}" presName="connectorText" presStyleLbl="sibTrans2D1" presStyleIdx="2" presStyleCnt="3"/>
      <dgm:spPr/>
      <dgm:t>
        <a:bodyPr/>
        <a:lstStyle/>
        <a:p>
          <a:endParaRPr lang="ru-RU"/>
        </a:p>
      </dgm:t>
    </dgm:pt>
    <dgm:pt modelId="{C6A33AA2-0CC4-4461-83CA-F51166DAF02E}" type="pres">
      <dgm:prSet presAssocID="{64454392-01AA-48B5-8418-03B5A83E9921}" presName="node" presStyleLbl="node1" presStyleIdx="3" presStyleCnt="4">
        <dgm:presLayoutVars>
          <dgm:bulletEnabled val="1"/>
        </dgm:presLayoutVars>
      </dgm:prSet>
      <dgm:spPr/>
      <dgm:t>
        <a:bodyPr/>
        <a:lstStyle/>
        <a:p>
          <a:endParaRPr lang="ru-RU"/>
        </a:p>
      </dgm:t>
    </dgm:pt>
  </dgm:ptLst>
  <dgm:cxnLst>
    <dgm:cxn modelId="{F60CFC5F-C2FD-4A5F-95DF-A3B06840E398}" type="presOf" srcId="{71A445F1-5D51-4449-AA9C-CEE74FE409DF}" destId="{B27AD0B1-CFBF-4B88-8885-CBAF33C831F0}" srcOrd="1" destOrd="0" presId="urn:microsoft.com/office/officeart/2005/8/layout/process2"/>
    <dgm:cxn modelId="{47C40B1E-FBE9-4F6C-B6FF-0BDB619EB0AB}" srcId="{536D1B01-4D86-4AFC-B655-4342C7B62440}" destId="{287B1794-529A-45C9-BB04-9530EEE142F2}" srcOrd="0" destOrd="0" parTransId="{DC7DF53C-7CF7-4707-B965-C30C63DA4613}" sibTransId="{62423145-3D9E-4B98-8C34-EFF745987E4C}"/>
    <dgm:cxn modelId="{57A7D901-3983-4F43-9A24-7A44F1C8E61D}" type="presOf" srcId="{9AD37F65-046A-4C92-BABC-4DF69DBF4C90}" destId="{2705E9A2-C23B-42E0-81AE-F8071DA0CEB6}" srcOrd="1" destOrd="0" presId="urn:microsoft.com/office/officeart/2005/8/layout/process2"/>
    <dgm:cxn modelId="{2306154B-DC65-462E-B62C-19C8971F3660}" type="presOf" srcId="{9AD37F65-046A-4C92-BABC-4DF69DBF4C90}" destId="{3873D76C-6D38-4825-AA67-4B9F1ED62575}" srcOrd="0" destOrd="0" presId="urn:microsoft.com/office/officeart/2005/8/layout/process2"/>
    <dgm:cxn modelId="{277A5A91-18CE-47E1-8D41-AFBDFF3248BC}" type="presOf" srcId="{2A37E0B4-882C-4E49-AFD1-51EE1A8D60A7}" destId="{EA740727-10DB-4A01-8947-DB7D262F1CE2}" srcOrd="0" destOrd="0" presId="urn:microsoft.com/office/officeart/2005/8/layout/process2"/>
    <dgm:cxn modelId="{6F285307-587E-4C75-A419-37483D24378B}" type="presOf" srcId="{71A445F1-5D51-4449-AA9C-CEE74FE409DF}" destId="{17027802-600C-4062-ADA5-84AA907AAB49}" srcOrd="0" destOrd="0" presId="urn:microsoft.com/office/officeart/2005/8/layout/process2"/>
    <dgm:cxn modelId="{8819176E-0566-4CA4-B781-604EE5F7802E}" type="presOf" srcId="{E71F09E7-1F5C-483F-9643-E3B7579BAF70}" destId="{ECABFF89-3F21-4EEE-A927-C2AC2676A34A}" srcOrd="0" destOrd="0" presId="urn:microsoft.com/office/officeart/2005/8/layout/process2"/>
    <dgm:cxn modelId="{CF59DBFE-C74D-4A4B-BDD6-04A6A2545794}" srcId="{536D1B01-4D86-4AFC-B655-4342C7B62440}" destId="{64454392-01AA-48B5-8418-03B5A83E9921}" srcOrd="3" destOrd="0" parTransId="{FF07A593-02C2-49DA-9D8E-60C919757D3C}" sibTransId="{7A88ACE5-740C-4681-B0C9-CDB5816D9D32}"/>
    <dgm:cxn modelId="{D4E221E2-A822-4BFB-8912-BC6B74969865}" type="presOf" srcId="{64454392-01AA-48B5-8418-03B5A83E9921}" destId="{C6A33AA2-0CC4-4461-83CA-F51166DAF02E}" srcOrd="0" destOrd="0" presId="urn:microsoft.com/office/officeart/2005/8/layout/process2"/>
    <dgm:cxn modelId="{D2AE88F8-315A-42D6-9F7D-A19ACA3D813E}" type="presOf" srcId="{287B1794-529A-45C9-BB04-9530EEE142F2}" destId="{78E333B5-845E-4F91-8F3A-459CF9730262}" srcOrd="0" destOrd="0" presId="urn:microsoft.com/office/officeart/2005/8/layout/process2"/>
    <dgm:cxn modelId="{E54E6723-183E-4744-8F93-F3E023C7634A}" srcId="{536D1B01-4D86-4AFC-B655-4342C7B62440}" destId="{E71F09E7-1F5C-483F-9643-E3B7579BAF70}" srcOrd="1" destOrd="0" parTransId="{D1914A8F-2938-40F0-A01C-534E699E6454}" sibTransId="{9AD37F65-046A-4C92-BABC-4DF69DBF4C90}"/>
    <dgm:cxn modelId="{113A9F1D-7D86-43A9-A6AA-190170A0D64B}" type="presOf" srcId="{62423145-3D9E-4B98-8C34-EFF745987E4C}" destId="{A791171B-2F62-4448-8AFE-AA4A614FF711}" srcOrd="0" destOrd="0" presId="urn:microsoft.com/office/officeart/2005/8/layout/process2"/>
    <dgm:cxn modelId="{E1901D8F-5925-4290-B39A-7721B954186E}" srcId="{536D1B01-4D86-4AFC-B655-4342C7B62440}" destId="{2A37E0B4-882C-4E49-AFD1-51EE1A8D60A7}" srcOrd="2" destOrd="0" parTransId="{7C44AD1D-E201-4A5F-B914-D6E42A10F328}" sibTransId="{71A445F1-5D51-4449-AA9C-CEE74FE409DF}"/>
    <dgm:cxn modelId="{DCC7C9E6-18B8-42EC-BDD5-32032F659F12}" type="presOf" srcId="{536D1B01-4D86-4AFC-B655-4342C7B62440}" destId="{19A914A9-2731-4038-AC67-2EB8CABCDC9A}" srcOrd="0" destOrd="0" presId="urn:microsoft.com/office/officeart/2005/8/layout/process2"/>
    <dgm:cxn modelId="{448018B2-0185-4D6E-93AC-171BF78323F6}" type="presOf" srcId="{62423145-3D9E-4B98-8C34-EFF745987E4C}" destId="{61E44410-9AE8-4432-B8D8-507970B99E7B}" srcOrd="1" destOrd="0" presId="urn:microsoft.com/office/officeart/2005/8/layout/process2"/>
    <dgm:cxn modelId="{4FC09CE9-DB2C-49DE-BC61-BD6B94F1F6AF}" type="presParOf" srcId="{19A914A9-2731-4038-AC67-2EB8CABCDC9A}" destId="{78E333B5-845E-4F91-8F3A-459CF9730262}" srcOrd="0" destOrd="0" presId="urn:microsoft.com/office/officeart/2005/8/layout/process2"/>
    <dgm:cxn modelId="{FBF37AE7-DC94-4AA7-870A-A85DAD5BAA7A}" type="presParOf" srcId="{19A914A9-2731-4038-AC67-2EB8CABCDC9A}" destId="{A791171B-2F62-4448-8AFE-AA4A614FF711}" srcOrd="1" destOrd="0" presId="urn:microsoft.com/office/officeart/2005/8/layout/process2"/>
    <dgm:cxn modelId="{96DE40F1-E6DD-4674-996B-283F5122B621}" type="presParOf" srcId="{A791171B-2F62-4448-8AFE-AA4A614FF711}" destId="{61E44410-9AE8-4432-B8D8-507970B99E7B}" srcOrd="0" destOrd="0" presId="urn:microsoft.com/office/officeart/2005/8/layout/process2"/>
    <dgm:cxn modelId="{0C9A4A85-3ED0-452B-A8EC-9A9380A1770A}" type="presParOf" srcId="{19A914A9-2731-4038-AC67-2EB8CABCDC9A}" destId="{ECABFF89-3F21-4EEE-A927-C2AC2676A34A}" srcOrd="2" destOrd="0" presId="urn:microsoft.com/office/officeart/2005/8/layout/process2"/>
    <dgm:cxn modelId="{F9E26291-FE35-43FA-A4A6-285B58B88DAF}" type="presParOf" srcId="{19A914A9-2731-4038-AC67-2EB8CABCDC9A}" destId="{3873D76C-6D38-4825-AA67-4B9F1ED62575}" srcOrd="3" destOrd="0" presId="urn:microsoft.com/office/officeart/2005/8/layout/process2"/>
    <dgm:cxn modelId="{A26EE1A2-9EB5-42CC-AE00-CF28CFE33997}" type="presParOf" srcId="{3873D76C-6D38-4825-AA67-4B9F1ED62575}" destId="{2705E9A2-C23B-42E0-81AE-F8071DA0CEB6}" srcOrd="0" destOrd="0" presId="urn:microsoft.com/office/officeart/2005/8/layout/process2"/>
    <dgm:cxn modelId="{D64FA626-0D70-415E-907B-6A1F622B258E}" type="presParOf" srcId="{19A914A9-2731-4038-AC67-2EB8CABCDC9A}" destId="{EA740727-10DB-4A01-8947-DB7D262F1CE2}" srcOrd="4" destOrd="0" presId="urn:microsoft.com/office/officeart/2005/8/layout/process2"/>
    <dgm:cxn modelId="{A2290501-81A7-48D6-AAEF-91CD2DC46627}" type="presParOf" srcId="{19A914A9-2731-4038-AC67-2EB8CABCDC9A}" destId="{17027802-600C-4062-ADA5-84AA907AAB49}" srcOrd="5" destOrd="0" presId="urn:microsoft.com/office/officeart/2005/8/layout/process2"/>
    <dgm:cxn modelId="{15C46899-918C-473F-98AF-BE414BDC1786}" type="presParOf" srcId="{17027802-600C-4062-ADA5-84AA907AAB49}" destId="{B27AD0B1-CFBF-4B88-8885-CBAF33C831F0}" srcOrd="0" destOrd="0" presId="urn:microsoft.com/office/officeart/2005/8/layout/process2"/>
    <dgm:cxn modelId="{733AD472-1CD9-4629-9EC1-BFBBF9F95478}" type="presParOf" srcId="{19A914A9-2731-4038-AC67-2EB8CABCDC9A}" destId="{C6A33AA2-0CC4-4461-83CA-F51166DAF02E}" srcOrd="6"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BC19A9-989C-483E-BE29-568B8DF510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96F2B3FB-6E77-4BFA-AE7A-5A0EE0295576}">
      <dgm:prSet phldrT="[Текст]" custT="1"/>
      <dgm:spPr/>
      <dgm:t>
        <a:bodyPr/>
        <a:lstStyle/>
        <a:p>
          <a:r>
            <a:rPr lang="ru-RU" sz="2000" b="1" dirty="0">
              <a:solidFill>
                <a:srgbClr val="000000"/>
              </a:solidFill>
              <a:latin typeface="Times New Roman" charset="0"/>
              <a:cs typeface="Times New Roman" charset="0"/>
            </a:rPr>
            <a:t>Изучение материалов о технике безопасности на воде</a:t>
          </a:r>
          <a:endParaRPr lang="ru-RU" sz="2000" dirty="0">
            <a:latin typeface="Times New Roman" charset="0"/>
            <a:cs typeface="Times New Roman" charset="0"/>
          </a:endParaRPr>
        </a:p>
      </dgm:t>
    </dgm:pt>
    <dgm:pt modelId="{770D50AE-DA44-4CD4-8F6C-F191EF2F10E1}" type="parTrans" cxnId="{10647DB1-E442-4E1C-AD23-817CE394FADA}">
      <dgm:prSet/>
      <dgm:spPr/>
      <dgm:t>
        <a:bodyPr/>
        <a:lstStyle/>
        <a:p>
          <a:endParaRPr lang="ru-RU"/>
        </a:p>
      </dgm:t>
    </dgm:pt>
    <dgm:pt modelId="{2B009B6F-194D-4C0B-B97F-1BB08CF20D81}" type="sibTrans" cxnId="{10647DB1-E442-4E1C-AD23-817CE394FADA}">
      <dgm:prSet/>
      <dgm:spPr/>
      <dgm:t>
        <a:bodyPr/>
        <a:lstStyle/>
        <a:p>
          <a:endParaRPr lang="ru-RU"/>
        </a:p>
      </dgm:t>
    </dgm:pt>
    <dgm:pt modelId="{75781264-A7A4-4453-B6B5-E287E522BC92}" type="pres">
      <dgm:prSet presAssocID="{4DBC19A9-989C-483E-BE29-568B8DF51017}" presName="hierChild1" presStyleCnt="0">
        <dgm:presLayoutVars>
          <dgm:chPref val="1"/>
          <dgm:dir/>
          <dgm:animOne val="branch"/>
          <dgm:animLvl val="lvl"/>
          <dgm:resizeHandles/>
        </dgm:presLayoutVars>
      </dgm:prSet>
      <dgm:spPr/>
      <dgm:t>
        <a:bodyPr/>
        <a:lstStyle/>
        <a:p>
          <a:endParaRPr lang="ru-RU"/>
        </a:p>
      </dgm:t>
    </dgm:pt>
    <dgm:pt modelId="{BD61D83A-4688-4BE8-8CC0-4C20EDEC6E5A}" type="pres">
      <dgm:prSet presAssocID="{96F2B3FB-6E77-4BFA-AE7A-5A0EE0295576}" presName="hierRoot1" presStyleCnt="0"/>
      <dgm:spPr/>
    </dgm:pt>
    <dgm:pt modelId="{09BE1B81-C152-49DC-8B53-0017D918320C}" type="pres">
      <dgm:prSet presAssocID="{96F2B3FB-6E77-4BFA-AE7A-5A0EE0295576}" presName="composite" presStyleCnt="0"/>
      <dgm:spPr/>
    </dgm:pt>
    <dgm:pt modelId="{55DF73A8-5A8E-4AE5-BF88-9D2A15044599}" type="pres">
      <dgm:prSet presAssocID="{96F2B3FB-6E77-4BFA-AE7A-5A0EE0295576}" presName="background" presStyleLbl="node0" presStyleIdx="0" presStyleCnt="1"/>
      <dgm:spPr/>
    </dgm:pt>
    <dgm:pt modelId="{A3793948-D935-45A3-A053-885B81C0F57B}" type="pres">
      <dgm:prSet presAssocID="{96F2B3FB-6E77-4BFA-AE7A-5A0EE0295576}" presName="text" presStyleLbl="fgAcc0" presStyleIdx="0" presStyleCnt="1">
        <dgm:presLayoutVars>
          <dgm:chPref val="3"/>
        </dgm:presLayoutVars>
      </dgm:prSet>
      <dgm:spPr/>
      <dgm:t>
        <a:bodyPr/>
        <a:lstStyle/>
        <a:p>
          <a:endParaRPr lang="ru-RU"/>
        </a:p>
      </dgm:t>
    </dgm:pt>
    <dgm:pt modelId="{A6DCAE1F-A9AA-4177-AEAB-6BABC835BAC1}" type="pres">
      <dgm:prSet presAssocID="{96F2B3FB-6E77-4BFA-AE7A-5A0EE0295576}" presName="hierChild2" presStyleCnt="0"/>
      <dgm:spPr/>
    </dgm:pt>
  </dgm:ptLst>
  <dgm:cxnLst>
    <dgm:cxn modelId="{10647DB1-E442-4E1C-AD23-817CE394FADA}" srcId="{4DBC19A9-989C-483E-BE29-568B8DF51017}" destId="{96F2B3FB-6E77-4BFA-AE7A-5A0EE0295576}" srcOrd="0" destOrd="0" parTransId="{770D50AE-DA44-4CD4-8F6C-F191EF2F10E1}" sibTransId="{2B009B6F-194D-4C0B-B97F-1BB08CF20D81}"/>
    <dgm:cxn modelId="{3017CE26-9500-4811-97B1-7CB27907C186}" type="presOf" srcId="{4DBC19A9-989C-483E-BE29-568B8DF51017}" destId="{75781264-A7A4-4453-B6B5-E287E522BC92}" srcOrd="0" destOrd="0" presId="urn:microsoft.com/office/officeart/2005/8/layout/hierarchy1"/>
    <dgm:cxn modelId="{8EF764DE-DFBC-45D1-8221-84C59066518F}" type="presOf" srcId="{96F2B3FB-6E77-4BFA-AE7A-5A0EE0295576}" destId="{A3793948-D935-45A3-A053-885B81C0F57B}" srcOrd="0" destOrd="0" presId="urn:microsoft.com/office/officeart/2005/8/layout/hierarchy1"/>
    <dgm:cxn modelId="{A87A6612-D06B-4656-86E6-8AE56743735F}" type="presParOf" srcId="{75781264-A7A4-4453-B6B5-E287E522BC92}" destId="{BD61D83A-4688-4BE8-8CC0-4C20EDEC6E5A}" srcOrd="0" destOrd="0" presId="urn:microsoft.com/office/officeart/2005/8/layout/hierarchy1"/>
    <dgm:cxn modelId="{7D335488-90CC-4F76-997A-2831C2262582}" type="presParOf" srcId="{BD61D83A-4688-4BE8-8CC0-4C20EDEC6E5A}" destId="{09BE1B81-C152-49DC-8B53-0017D918320C}" srcOrd="0" destOrd="0" presId="urn:microsoft.com/office/officeart/2005/8/layout/hierarchy1"/>
    <dgm:cxn modelId="{2DA11D48-BE54-406C-A6B1-69AD3EE378F2}" type="presParOf" srcId="{09BE1B81-C152-49DC-8B53-0017D918320C}" destId="{55DF73A8-5A8E-4AE5-BF88-9D2A15044599}" srcOrd="0" destOrd="0" presId="urn:microsoft.com/office/officeart/2005/8/layout/hierarchy1"/>
    <dgm:cxn modelId="{F8507289-C1A9-4C0B-8857-D057A3156CD2}" type="presParOf" srcId="{09BE1B81-C152-49DC-8B53-0017D918320C}" destId="{A3793948-D935-45A3-A053-885B81C0F57B}" srcOrd="1" destOrd="0" presId="urn:microsoft.com/office/officeart/2005/8/layout/hierarchy1"/>
    <dgm:cxn modelId="{082A648F-9ECB-4E5E-ABFC-F287FA5C944A}" type="presParOf" srcId="{BD61D83A-4688-4BE8-8CC0-4C20EDEC6E5A}" destId="{A6DCAE1F-A9AA-4177-AEAB-6BABC835BAC1}"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B7BB55-12EF-44C4-9404-C46786A2FAD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81FC6FF5-F53C-4C23-9114-CC033633A2B7}">
      <dgm:prSet phldrT="[Текст]" custT="1"/>
      <dgm:spPr/>
      <dgm:t>
        <a:bodyPr/>
        <a:lstStyle/>
        <a:p>
          <a:r>
            <a:rPr lang="ru-RU" sz="2000" b="1" dirty="0">
              <a:latin typeface="Times New Roman" charset="0"/>
              <a:cs typeface="Times New Roman" charset="0"/>
            </a:rPr>
            <a:t>Изучение материалов о спортивных и прикладных видах плавания</a:t>
          </a:r>
          <a:r>
            <a:rPr lang="ru-RU" sz="2000" dirty="0">
              <a:latin typeface="Times New Roman" charset="0"/>
              <a:cs typeface="Times New Roman" charset="0"/>
            </a:rPr>
            <a:t> </a:t>
          </a:r>
        </a:p>
      </dgm:t>
    </dgm:pt>
    <dgm:pt modelId="{05AC4166-6005-4D6E-B7BB-DAD6E6F1B28A}" type="parTrans" cxnId="{A8FA8F5F-8CD5-40DD-92A2-949363A438A1}">
      <dgm:prSet/>
      <dgm:spPr/>
      <dgm:t>
        <a:bodyPr/>
        <a:lstStyle/>
        <a:p>
          <a:endParaRPr lang="ru-RU"/>
        </a:p>
      </dgm:t>
    </dgm:pt>
    <dgm:pt modelId="{7D6ED327-CDA9-440C-8CF2-3BC6CF0D3613}" type="sibTrans" cxnId="{A8FA8F5F-8CD5-40DD-92A2-949363A438A1}">
      <dgm:prSet/>
      <dgm:spPr/>
      <dgm:t>
        <a:bodyPr/>
        <a:lstStyle/>
        <a:p>
          <a:endParaRPr lang="ru-RU"/>
        </a:p>
      </dgm:t>
    </dgm:pt>
    <dgm:pt modelId="{FE291962-4D68-4182-9EBB-25B7EF77860C}" type="pres">
      <dgm:prSet presAssocID="{BEB7BB55-12EF-44C4-9404-C46786A2FAD0}" presName="hierChild1" presStyleCnt="0">
        <dgm:presLayoutVars>
          <dgm:chPref val="1"/>
          <dgm:dir/>
          <dgm:animOne val="branch"/>
          <dgm:animLvl val="lvl"/>
          <dgm:resizeHandles/>
        </dgm:presLayoutVars>
      </dgm:prSet>
      <dgm:spPr/>
      <dgm:t>
        <a:bodyPr/>
        <a:lstStyle/>
        <a:p>
          <a:endParaRPr lang="ru-RU"/>
        </a:p>
      </dgm:t>
    </dgm:pt>
    <dgm:pt modelId="{9037B788-1F74-4B33-9CA9-E089E832BB93}" type="pres">
      <dgm:prSet presAssocID="{81FC6FF5-F53C-4C23-9114-CC033633A2B7}" presName="hierRoot1" presStyleCnt="0"/>
      <dgm:spPr/>
    </dgm:pt>
    <dgm:pt modelId="{BD15DBAF-A04C-468E-9F83-124683062AC3}" type="pres">
      <dgm:prSet presAssocID="{81FC6FF5-F53C-4C23-9114-CC033633A2B7}" presName="composite" presStyleCnt="0"/>
      <dgm:spPr/>
    </dgm:pt>
    <dgm:pt modelId="{B374A68F-6BA1-482B-A981-BC8E8C336E99}" type="pres">
      <dgm:prSet presAssocID="{81FC6FF5-F53C-4C23-9114-CC033633A2B7}" presName="background" presStyleLbl="node0" presStyleIdx="0" presStyleCnt="1"/>
      <dgm:spPr/>
    </dgm:pt>
    <dgm:pt modelId="{46B354D6-8A62-4E62-A345-C397615342BF}" type="pres">
      <dgm:prSet presAssocID="{81FC6FF5-F53C-4C23-9114-CC033633A2B7}" presName="text" presStyleLbl="fgAcc0" presStyleIdx="0" presStyleCnt="1">
        <dgm:presLayoutVars>
          <dgm:chPref val="3"/>
        </dgm:presLayoutVars>
      </dgm:prSet>
      <dgm:spPr/>
      <dgm:t>
        <a:bodyPr/>
        <a:lstStyle/>
        <a:p>
          <a:endParaRPr lang="ru-RU"/>
        </a:p>
      </dgm:t>
    </dgm:pt>
    <dgm:pt modelId="{FDC4D8E3-4109-421B-B3A0-B214D42DFF88}" type="pres">
      <dgm:prSet presAssocID="{81FC6FF5-F53C-4C23-9114-CC033633A2B7}" presName="hierChild2" presStyleCnt="0"/>
      <dgm:spPr/>
    </dgm:pt>
  </dgm:ptLst>
  <dgm:cxnLst>
    <dgm:cxn modelId="{97AA625E-11FB-47EC-AB6B-6CBA46B7798B}" type="presOf" srcId="{81FC6FF5-F53C-4C23-9114-CC033633A2B7}" destId="{46B354D6-8A62-4E62-A345-C397615342BF}" srcOrd="0" destOrd="0" presId="urn:microsoft.com/office/officeart/2005/8/layout/hierarchy1"/>
    <dgm:cxn modelId="{A8FA8F5F-8CD5-40DD-92A2-949363A438A1}" srcId="{BEB7BB55-12EF-44C4-9404-C46786A2FAD0}" destId="{81FC6FF5-F53C-4C23-9114-CC033633A2B7}" srcOrd="0" destOrd="0" parTransId="{05AC4166-6005-4D6E-B7BB-DAD6E6F1B28A}" sibTransId="{7D6ED327-CDA9-440C-8CF2-3BC6CF0D3613}"/>
    <dgm:cxn modelId="{B88F414A-4FA1-4916-A6DA-A2CFDF0DDACA}" type="presOf" srcId="{BEB7BB55-12EF-44C4-9404-C46786A2FAD0}" destId="{FE291962-4D68-4182-9EBB-25B7EF77860C}" srcOrd="0" destOrd="0" presId="urn:microsoft.com/office/officeart/2005/8/layout/hierarchy1"/>
    <dgm:cxn modelId="{641CEF21-D6A7-4CDB-B466-33D3D633AE25}" type="presParOf" srcId="{FE291962-4D68-4182-9EBB-25B7EF77860C}" destId="{9037B788-1F74-4B33-9CA9-E089E832BB93}" srcOrd="0" destOrd="0" presId="urn:microsoft.com/office/officeart/2005/8/layout/hierarchy1"/>
    <dgm:cxn modelId="{B45A8EBD-C480-4EED-B9EC-ECB5DE03F65C}" type="presParOf" srcId="{9037B788-1F74-4B33-9CA9-E089E832BB93}" destId="{BD15DBAF-A04C-468E-9F83-124683062AC3}" srcOrd="0" destOrd="0" presId="urn:microsoft.com/office/officeart/2005/8/layout/hierarchy1"/>
    <dgm:cxn modelId="{058E351A-7D34-458F-B239-01940170F56F}" type="presParOf" srcId="{BD15DBAF-A04C-468E-9F83-124683062AC3}" destId="{B374A68F-6BA1-482B-A981-BC8E8C336E99}" srcOrd="0" destOrd="0" presId="urn:microsoft.com/office/officeart/2005/8/layout/hierarchy1"/>
    <dgm:cxn modelId="{87F07066-18C1-4241-A442-0B522462EF2E}" type="presParOf" srcId="{BD15DBAF-A04C-468E-9F83-124683062AC3}" destId="{46B354D6-8A62-4E62-A345-C397615342BF}" srcOrd="1" destOrd="0" presId="urn:microsoft.com/office/officeart/2005/8/layout/hierarchy1"/>
    <dgm:cxn modelId="{3E49BC6D-8264-4ED1-A447-0B996948A739}" type="presParOf" srcId="{9037B788-1F74-4B33-9CA9-E089E832BB93}" destId="{FDC4D8E3-4109-421B-B3A0-B214D42DFF88}" srcOrd="1" destOrd="0" presId="urn:microsoft.com/office/officeart/2005/8/layout/hierarchy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B7BB55-12EF-44C4-9404-C46786A2FAD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81FC6FF5-F53C-4C23-9114-CC033633A2B7}">
      <dgm:prSet phldrT="[Текст]" custT="1"/>
      <dgm:spPr/>
      <dgm:t>
        <a:bodyPr/>
        <a:lstStyle/>
        <a:p>
          <a:r>
            <a:rPr lang="ru-RU" sz="2000" dirty="0">
              <a:latin typeface="Times New Roman" charset="0"/>
              <a:cs typeface="Times New Roman" charset="0"/>
            </a:rPr>
            <a:t>   Рассказывают другим группам о материале своих заданий</a:t>
          </a:r>
        </a:p>
      </dgm:t>
    </dgm:pt>
    <dgm:pt modelId="{05AC4166-6005-4D6E-B7BB-DAD6E6F1B28A}" type="parTrans" cxnId="{A8FA8F5F-8CD5-40DD-92A2-949363A438A1}">
      <dgm:prSet/>
      <dgm:spPr/>
      <dgm:t>
        <a:bodyPr/>
        <a:lstStyle/>
        <a:p>
          <a:endParaRPr lang="ru-RU"/>
        </a:p>
      </dgm:t>
    </dgm:pt>
    <dgm:pt modelId="{7D6ED327-CDA9-440C-8CF2-3BC6CF0D3613}" type="sibTrans" cxnId="{A8FA8F5F-8CD5-40DD-92A2-949363A438A1}">
      <dgm:prSet/>
      <dgm:spPr/>
      <dgm:t>
        <a:bodyPr/>
        <a:lstStyle/>
        <a:p>
          <a:endParaRPr lang="ru-RU"/>
        </a:p>
      </dgm:t>
    </dgm:pt>
    <dgm:pt modelId="{FE291962-4D68-4182-9EBB-25B7EF77860C}" type="pres">
      <dgm:prSet presAssocID="{BEB7BB55-12EF-44C4-9404-C46786A2FAD0}" presName="hierChild1" presStyleCnt="0">
        <dgm:presLayoutVars>
          <dgm:chPref val="1"/>
          <dgm:dir/>
          <dgm:animOne val="branch"/>
          <dgm:animLvl val="lvl"/>
          <dgm:resizeHandles/>
        </dgm:presLayoutVars>
      </dgm:prSet>
      <dgm:spPr/>
      <dgm:t>
        <a:bodyPr/>
        <a:lstStyle/>
        <a:p>
          <a:endParaRPr lang="ru-RU"/>
        </a:p>
      </dgm:t>
    </dgm:pt>
    <dgm:pt modelId="{9037B788-1F74-4B33-9CA9-E089E832BB93}" type="pres">
      <dgm:prSet presAssocID="{81FC6FF5-F53C-4C23-9114-CC033633A2B7}" presName="hierRoot1" presStyleCnt="0"/>
      <dgm:spPr/>
    </dgm:pt>
    <dgm:pt modelId="{BD15DBAF-A04C-468E-9F83-124683062AC3}" type="pres">
      <dgm:prSet presAssocID="{81FC6FF5-F53C-4C23-9114-CC033633A2B7}" presName="composite" presStyleCnt="0"/>
      <dgm:spPr/>
    </dgm:pt>
    <dgm:pt modelId="{B374A68F-6BA1-482B-A981-BC8E8C336E99}" type="pres">
      <dgm:prSet presAssocID="{81FC6FF5-F53C-4C23-9114-CC033633A2B7}" presName="background" presStyleLbl="node0" presStyleIdx="0" presStyleCnt="1"/>
      <dgm:spPr/>
    </dgm:pt>
    <dgm:pt modelId="{46B354D6-8A62-4E62-A345-C397615342BF}" type="pres">
      <dgm:prSet presAssocID="{81FC6FF5-F53C-4C23-9114-CC033633A2B7}" presName="text" presStyleLbl="fgAcc0" presStyleIdx="0" presStyleCnt="1">
        <dgm:presLayoutVars>
          <dgm:chPref val="3"/>
        </dgm:presLayoutVars>
      </dgm:prSet>
      <dgm:spPr/>
      <dgm:t>
        <a:bodyPr/>
        <a:lstStyle/>
        <a:p>
          <a:endParaRPr lang="ru-RU"/>
        </a:p>
      </dgm:t>
    </dgm:pt>
    <dgm:pt modelId="{FDC4D8E3-4109-421B-B3A0-B214D42DFF88}" type="pres">
      <dgm:prSet presAssocID="{81FC6FF5-F53C-4C23-9114-CC033633A2B7}" presName="hierChild2" presStyleCnt="0"/>
      <dgm:spPr/>
    </dgm:pt>
  </dgm:ptLst>
  <dgm:cxnLst>
    <dgm:cxn modelId="{97AA625E-11FB-47EC-AB6B-6CBA46B7798B}" type="presOf" srcId="{81FC6FF5-F53C-4C23-9114-CC033633A2B7}" destId="{46B354D6-8A62-4E62-A345-C397615342BF}" srcOrd="0" destOrd="0" presId="urn:microsoft.com/office/officeart/2005/8/layout/hierarchy1"/>
    <dgm:cxn modelId="{A8FA8F5F-8CD5-40DD-92A2-949363A438A1}" srcId="{BEB7BB55-12EF-44C4-9404-C46786A2FAD0}" destId="{81FC6FF5-F53C-4C23-9114-CC033633A2B7}" srcOrd="0" destOrd="0" parTransId="{05AC4166-6005-4D6E-B7BB-DAD6E6F1B28A}" sibTransId="{7D6ED327-CDA9-440C-8CF2-3BC6CF0D3613}"/>
    <dgm:cxn modelId="{B88F414A-4FA1-4916-A6DA-A2CFDF0DDACA}" type="presOf" srcId="{BEB7BB55-12EF-44C4-9404-C46786A2FAD0}" destId="{FE291962-4D68-4182-9EBB-25B7EF77860C}" srcOrd="0" destOrd="0" presId="urn:microsoft.com/office/officeart/2005/8/layout/hierarchy1"/>
    <dgm:cxn modelId="{641CEF21-D6A7-4CDB-B466-33D3D633AE25}" type="presParOf" srcId="{FE291962-4D68-4182-9EBB-25B7EF77860C}" destId="{9037B788-1F74-4B33-9CA9-E089E832BB93}" srcOrd="0" destOrd="0" presId="urn:microsoft.com/office/officeart/2005/8/layout/hierarchy1"/>
    <dgm:cxn modelId="{B45A8EBD-C480-4EED-B9EC-ECB5DE03F65C}" type="presParOf" srcId="{9037B788-1F74-4B33-9CA9-E089E832BB93}" destId="{BD15DBAF-A04C-468E-9F83-124683062AC3}" srcOrd="0" destOrd="0" presId="urn:microsoft.com/office/officeart/2005/8/layout/hierarchy1"/>
    <dgm:cxn modelId="{058E351A-7D34-458F-B239-01940170F56F}" type="presParOf" srcId="{BD15DBAF-A04C-468E-9F83-124683062AC3}" destId="{B374A68F-6BA1-482B-A981-BC8E8C336E99}" srcOrd="0" destOrd="0" presId="urn:microsoft.com/office/officeart/2005/8/layout/hierarchy1"/>
    <dgm:cxn modelId="{87F07066-18C1-4241-A442-0B522462EF2E}" type="presParOf" srcId="{BD15DBAF-A04C-468E-9F83-124683062AC3}" destId="{46B354D6-8A62-4E62-A345-C397615342BF}" srcOrd="1" destOrd="0" presId="urn:microsoft.com/office/officeart/2005/8/layout/hierarchy1"/>
    <dgm:cxn modelId="{3E49BC6D-8264-4ED1-A447-0B996948A739}" type="presParOf" srcId="{9037B788-1F74-4B33-9CA9-E089E832BB93}" destId="{FDC4D8E3-4109-421B-B3A0-B214D42DFF88}" srcOrd="1" destOrd="0" presId="urn:microsoft.com/office/officeart/2005/8/layout/hierarchy1"/>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EB7BB55-12EF-44C4-9404-C46786A2FAD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81FC6FF5-F53C-4C23-9114-CC033633A2B7}">
      <dgm:prSet phldrT="[Текст]" custT="1"/>
      <dgm:spPr/>
      <dgm:t>
        <a:bodyPr/>
        <a:lstStyle/>
        <a:p>
          <a:r>
            <a:rPr lang="ru-RU" sz="2000" dirty="0">
              <a:latin typeface="Times New Roman" charset="0"/>
              <a:cs typeface="Times New Roman" charset="0"/>
            </a:rPr>
            <a:t>   Создают интерактивную презентацию по данным темам </a:t>
          </a:r>
        </a:p>
      </dgm:t>
    </dgm:pt>
    <dgm:pt modelId="{05AC4166-6005-4D6E-B7BB-DAD6E6F1B28A}" type="parTrans" cxnId="{A8FA8F5F-8CD5-40DD-92A2-949363A438A1}">
      <dgm:prSet/>
      <dgm:spPr/>
      <dgm:t>
        <a:bodyPr/>
        <a:lstStyle/>
        <a:p>
          <a:endParaRPr lang="ru-RU"/>
        </a:p>
      </dgm:t>
    </dgm:pt>
    <dgm:pt modelId="{7D6ED327-CDA9-440C-8CF2-3BC6CF0D3613}" type="sibTrans" cxnId="{A8FA8F5F-8CD5-40DD-92A2-949363A438A1}">
      <dgm:prSet/>
      <dgm:spPr/>
      <dgm:t>
        <a:bodyPr/>
        <a:lstStyle/>
        <a:p>
          <a:endParaRPr lang="ru-RU"/>
        </a:p>
      </dgm:t>
    </dgm:pt>
    <dgm:pt modelId="{FE291962-4D68-4182-9EBB-25B7EF77860C}" type="pres">
      <dgm:prSet presAssocID="{BEB7BB55-12EF-44C4-9404-C46786A2FAD0}" presName="hierChild1" presStyleCnt="0">
        <dgm:presLayoutVars>
          <dgm:chPref val="1"/>
          <dgm:dir/>
          <dgm:animOne val="branch"/>
          <dgm:animLvl val="lvl"/>
          <dgm:resizeHandles/>
        </dgm:presLayoutVars>
      </dgm:prSet>
      <dgm:spPr/>
      <dgm:t>
        <a:bodyPr/>
        <a:lstStyle/>
        <a:p>
          <a:endParaRPr lang="ru-RU"/>
        </a:p>
      </dgm:t>
    </dgm:pt>
    <dgm:pt modelId="{9037B788-1F74-4B33-9CA9-E089E832BB93}" type="pres">
      <dgm:prSet presAssocID="{81FC6FF5-F53C-4C23-9114-CC033633A2B7}" presName="hierRoot1" presStyleCnt="0"/>
      <dgm:spPr/>
    </dgm:pt>
    <dgm:pt modelId="{BD15DBAF-A04C-468E-9F83-124683062AC3}" type="pres">
      <dgm:prSet presAssocID="{81FC6FF5-F53C-4C23-9114-CC033633A2B7}" presName="composite" presStyleCnt="0"/>
      <dgm:spPr/>
    </dgm:pt>
    <dgm:pt modelId="{B374A68F-6BA1-482B-A981-BC8E8C336E99}" type="pres">
      <dgm:prSet presAssocID="{81FC6FF5-F53C-4C23-9114-CC033633A2B7}" presName="background" presStyleLbl="node0" presStyleIdx="0" presStyleCnt="1"/>
      <dgm:spPr/>
    </dgm:pt>
    <dgm:pt modelId="{46B354D6-8A62-4E62-A345-C397615342BF}" type="pres">
      <dgm:prSet presAssocID="{81FC6FF5-F53C-4C23-9114-CC033633A2B7}" presName="text" presStyleLbl="fgAcc0" presStyleIdx="0" presStyleCnt="1">
        <dgm:presLayoutVars>
          <dgm:chPref val="3"/>
        </dgm:presLayoutVars>
      </dgm:prSet>
      <dgm:spPr/>
      <dgm:t>
        <a:bodyPr/>
        <a:lstStyle/>
        <a:p>
          <a:endParaRPr lang="ru-RU"/>
        </a:p>
      </dgm:t>
    </dgm:pt>
    <dgm:pt modelId="{FDC4D8E3-4109-421B-B3A0-B214D42DFF88}" type="pres">
      <dgm:prSet presAssocID="{81FC6FF5-F53C-4C23-9114-CC033633A2B7}" presName="hierChild2" presStyleCnt="0"/>
      <dgm:spPr/>
    </dgm:pt>
  </dgm:ptLst>
  <dgm:cxnLst>
    <dgm:cxn modelId="{97AA625E-11FB-47EC-AB6B-6CBA46B7798B}" type="presOf" srcId="{81FC6FF5-F53C-4C23-9114-CC033633A2B7}" destId="{46B354D6-8A62-4E62-A345-C397615342BF}" srcOrd="0" destOrd="0" presId="urn:microsoft.com/office/officeart/2005/8/layout/hierarchy1"/>
    <dgm:cxn modelId="{A8FA8F5F-8CD5-40DD-92A2-949363A438A1}" srcId="{BEB7BB55-12EF-44C4-9404-C46786A2FAD0}" destId="{81FC6FF5-F53C-4C23-9114-CC033633A2B7}" srcOrd="0" destOrd="0" parTransId="{05AC4166-6005-4D6E-B7BB-DAD6E6F1B28A}" sibTransId="{7D6ED327-CDA9-440C-8CF2-3BC6CF0D3613}"/>
    <dgm:cxn modelId="{B88F414A-4FA1-4916-A6DA-A2CFDF0DDACA}" type="presOf" srcId="{BEB7BB55-12EF-44C4-9404-C46786A2FAD0}" destId="{FE291962-4D68-4182-9EBB-25B7EF77860C}" srcOrd="0" destOrd="0" presId="urn:microsoft.com/office/officeart/2005/8/layout/hierarchy1"/>
    <dgm:cxn modelId="{641CEF21-D6A7-4CDB-B466-33D3D633AE25}" type="presParOf" srcId="{FE291962-4D68-4182-9EBB-25B7EF77860C}" destId="{9037B788-1F74-4B33-9CA9-E089E832BB93}" srcOrd="0" destOrd="0" presId="urn:microsoft.com/office/officeart/2005/8/layout/hierarchy1"/>
    <dgm:cxn modelId="{B45A8EBD-C480-4EED-B9EC-ECB5DE03F65C}" type="presParOf" srcId="{9037B788-1F74-4B33-9CA9-E089E832BB93}" destId="{BD15DBAF-A04C-468E-9F83-124683062AC3}" srcOrd="0" destOrd="0" presId="urn:microsoft.com/office/officeart/2005/8/layout/hierarchy1"/>
    <dgm:cxn modelId="{058E351A-7D34-458F-B239-01940170F56F}" type="presParOf" srcId="{BD15DBAF-A04C-468E-9F83-124683062AC3}" destId="{B374A68F-6BA1-482B-A981-BC8E8C336E99}" srcOrd="0" destOrd="0" presId="urn:microsoft.com/office/officeart/2005/8/layout/hierarchy1"/>
    <dgm:cxn modelId="{87F07066-18C1-4241-A442-0B522462EF2E}" type="presParOf" srcId="{BD15DBAF-A04C-468E-9F83-124683062AC3}" destId="{46B354D6-8A62-4E62-A345-C397615342BF}" srcOrd="1" destOrd="0" presId="urn:microsoft.com/office/officeart/2005/8/layout/hierarchy1"/>
    <dgm:cxn modelId="{3E49BC6D-8264-4ED1-A447-0B996948A739}" type="presParOf" srcId="{9037B788-1F74-4B33-9CA9-E089E832BB93}" destId="{FDC4D8E3-4109-421B-B3A0-B214D42DFF88}" srcOrd="1" destOrd="0" presId="urn:microsoft.com/office/officeart/2005/8/layout/hierarchy1"/>
  </dgm:cxnLst>
  <dgm:bg/>
  <dgm:whole/>
  <dgm:extLst>
    <a:ext uri="http://schemas.microsoft.com/office/drawing/2008/diagram">
      <dsp:dataModelExt xmlns:dsp="http://schemas.microsoft.com/office/drawing/2008/diagram" xmlns="" relId="rId2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7FD763-86E1-475C-AAEE-4847D1727E14}">
      <dsp:nvSpPr>
        <dsp:cNvPr id="0" name=""/>
        <dsp:cNvSpPr/>
      </dsp:nvSpPr>
      <dsp:spPr>
        <a:xfrm>
          <a:off x="6698623" y="4123393"/>
          <a:ext cx="91440" cy="717123"/>
        </a:xfrm>
        <a:custGeom>
          <a:avLst/>
          <a:gdLst/>
          <a:ahLst/>
          <a:cxnLst/>
          <a:rect l="0" t="0" r="0" b="0"/>
          <a:pathLst>
            <a:path>
              <a:moveTo>
                <a:pt x="45720" y="0"/>
              </a:moveTo>
              <a:lnTo>
                <a:pt x="45720" y="717123"/>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056A4C-9639-4BB3-9F62-6A1B3C9136CF}">
      <dsp:nvSpPr>
        <dsp:cNvPr id="0" name=""/>
        <dsp:cNvSpPr/>
      </dsp:nvSpPr>
      <dsp:spPr>
        <a:xfrm>
          <a:off x="5237494" y="1840516"/>
          <a:ext cx="1506849" cy="717123"/>
        </a:xfrm>
        <a:custGeom>
          <a:avLst/>
          <a:gdLst/>
          <a:ahLst/>
          <a:cxnLst/>
          <a:rect l="0" t="0" r="0" b="0"/>
          <a:pathLst>
            <a:path>
              <a:moveTo>
                <a:pt x="0" y="0"/>
              </a:moveTo>
              <a:lnTo>
                <a:pt x="0" y="488698"/>
              </a:lnTo>
              <a:lnTo>
                <a:pt x="1506849" y="488698"/>
              </a:lnTo>
              <a:lnTo>
                <a:pt x="1506849" y="71712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19571D-0E30-462F-BC56-FDAB40DC9CAD}">
      <dsp:nvSpPr>
        <dsp:cNvPr id="0" name=""/>
        <dsp:cNvSpPr/>
      </dsp:nvSpPr>
      <dsp:spPr>
        <a:xfrm>
          <a:off x="3684925" y="4123393"/>
          <a:ext cx="91440" cy="717123"/>
        </a:xfrm>
        <a:custGeom>
          <a:avLst/>
          <a:gdLst/>
          <a:ahLst/>
          <a:cxnLst/>
          <a:rect l="0" t="0" r="0" b="0"/>
          <a:pathLst>
            <a:path>
              <a:moveTo>
                <a:pt x="45720" y="0"/>
              </a:moveTo>
              <a:lnTo>
                <a:pt x="45720" y="717123"/>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0D36E3-134F-4B2B-9C7A-072468A40583}">
      <dsp:nvSpPr>
        <dsp:cNvPr id="0" name=""/>
        <dsp:cNvSpPr/>
      </dsp:nvSpPr>
      <dsp:spPr>
        <a:xfrm>
          <a:off x="3730645" y="1840516"/>
          <a:ext cx="1506849" cy="717123"/>
        </a:xfrm>
        <a:custGeom>
          <a:avLst/>
          <a:gdLst/>
          <a:ahLst/>
          <a:cxnLst/>
          <a:rect l="0" t="0" r="0" b="0"/>
          <a:pathLst>
            <a:path>
              <a:moveTo>
                <a:pt x="1506849" y="0"/>
              </a:moveTo>
              <a:lnTo>
                <a:pt x="1506849" y="488698"/>
              </a:lnTo>
              <a:lnTo>
                <a:pt x="0" y="488698"/>
              </a:lnTo>
              <a:lnTo>
                <a:pt x="0" y="71712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DF73A8-5A8E-4AE5-BF88-9D2A15044599}">
      <dsp:nvSpPr>
        <dsp:cNvPr id="0" name=""/>
        <dsp:cNvSpPr/>
      </dsp:nvSpPr>
      <dsp:spPr>
        <a:xfrm>
          <a:off x="4004618" y="6033"/>
          <a:ext cx="2465753" cy="183448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793948-D935-45A3-A053-885B81C0F57B}">
      <dsp:nvSpPr>
        <dsp:cNvPr id="0" name=""/>
        <dsp:cNvSpPr/>
      </dsp:nvSpPr>
      <dsp:spPr>
        <a:xfrm>
          <a:off x="4278590" y="266307"/>
          <a:ext cx="2465753" cy="1834483"/>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a:latin typeface="Times New Roman" charset="0"/>
              <a:cs typeface="Times New Roman" charset="0"/>
            </a:rPr>
            <a:t>Изучение  материалов по оказанию первой доврачебной помощи пострадавшему на воде</a:t>
          </a:r>
          <a:r>
            <a:rPr lang="ru-RU" sz="2000" kern="1200" dirty="0">
              <a:latin typeface="Times New Roman" charset="0"/>
              <a:cs typeface="Times New Roman" charset="0"/>
            </a:rPr>
            <a:t> </a:t>
          </a:r>
        </a:p>
      </dsp:txBody>
      <dsp:txXfrm>
        <a:off x="4278590" y="266307"/>
        <a:ext cx="2465753" cy="1834483"/>
      </dsp:txXfrm>
    </dsp:sp>
    <dsp:sp modelId="{1EF65751-D623-4A3F-9350-733CFD88C8C8}">
      <dsp:nvSpPr>
        <dsp:cNvPr id="0" name=""/>
        <dsp:cNvSpPr/>
      </dsp:nvSpPr>
      <dsp:spPr>
        <a:xfrm>
          <a:off x="2497769" y="2557640"/>
          <a:ext cx="2465753" cy="156575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A9EC74-A89F-40C2-8A5A-3E215D53EFE7}">
      <dsp:nvSpPr>
        <dsp:cNvPr id="0" name=""/>
        <dsp:cNvSpPr/>
      </dsp:nvSpPr>
      <dsp:spPr>
        <a:xfrm>
          <a:off x="2771741" y="2817913"/>
          <a:ext cx="2465753" cy="1565753"/>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latin typeface="Times New Roman"/>
              <a:cs typeface="Times New Roman"/>
            </a:rPr>
            <a:t>Проводят анкетирование</a:t>
          </a:r>
        </a:p>
      </dsp:txBody>
      <dsp:txXfrm>
        <a:off x="2771741" y="2817913"/>
        <a:ext cx="2465753" cy="1565753"/>
      </dsp:txXfrm>
    </dsp:sp>
    <dsp:sp modelId="{A25407A5-9D85-480D-B841-99448ADFAEDB}">
      <dsp:nvSpPr>
        <dsp:cNvPr id="0" name=""/>
        <dsp:cNvSpPr/>
      </dsp:nvSpPr>
      <dsp:spPr>
        <a:xfrm>
          <a:off x="2497769" y="4840516"/>
          <a:ext cx="2465753" cy="156575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560494-FD84-420C-A5C7-FDDCBFFBA31D}">
      <dsp:nvSpPr>
        <dsp:cNvPr id="0" name=""/>
        <dsp:cNvSpPr/>
      </dsp:nvSpPr>
      <dsp:spPr>
        <a:xfrm>
          <a:off x="2771741" y="5100790"/>
          <a:ext cx="2465753" cy="1565753"/>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latin typeface="Times New Roman"/>
              <a:cs typeface="Times New Roman"/>
            </a:rPr>
            <a:t>Выявление степени ориентированности в знаниях о приемах оказания доврачебной помощи</a:t>
          </a:r>
        </a:p>
      </dsp:txBody>
      <dsp:txXfrm>
        <a:off x="2771741" y="5100790"/>
        <a:ext cx="2465753" cy="1565753"/>
      </dsp:txXfrm>
    </dsp:sp>
    <dsp:sp modelId="{DA1361E6-EB59-42E2-8613-DABBEB0A7760}">
      <dsp:nvSpPr>
        <dsp:cNvPr id="0" name=""/>
        <dsp:cNvSpPr/>
      </dsp:nvSpPr>
      <dsp:spPr>
        <a:xfrm>
          <a:off x="5511467" y="2557640"/>
          <a:ext cx="2465753" cy="156575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F72E4B-6CEE-4B2F-97E6-E338B01350BE}">
      <dsp:nvSpPr>
        <dsp:cNvPr id="0" name=""/>
        <dsp:cNvSpPr/>
      </dsp:nvSpPr>
      <dsp:spPr>
        <a:xfrm>
          <a:off x="5785439" y="2817913"/>
          <a:ext cx="2465753" cy="1565753"/>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solidFill>
                <a:srgbClr val="010000"/>
              </a:solidFill>
              <a:latin typeface="Times New Roman"/>
              <a:cs typeface="Times New Roman"/>
            </a:rPr>
            <a:t>Конструируют карточки с ситуационными задачами</a:t>
          </a:r>
        </a:p>
      </dsp:txBody>
      <dsp:txXfrm>
        <a:off x="5785439" y="2817913"/>
        <a:ext cx="2465753" cy="1565753"/>
      </dsp:txXfrm>
    </dsp:sp>
    <dsp:sp modelId="{67CB40AE-0896-4AEF-A695-C21026868E0C}">
      <dsp:nvSpPr>
        <dsp:cNvPr id="0" name=""/>
        <dsp:cNvSpPr/>
      </dsp:nvSpPr>
      <dsp:spPr>
        <a:xfrm>
          <a:off x="5511467" y="4840516"/>
          <a:ext cx="2465753" cy="156575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9C9BD2-2FEB-4DF3-B38E-7C1928623213}">
      <dsp:nvSpPr>
        <dsp:cNvPr id="0" name=""/>
        <dsp:cNvSpPr/>
      </dsp:nvSpPr>
      <dsp:spPr>
        <a:xfrm>
          <a:off x="5785439" y="5100790"/>
          <a:ext cx="2465753" cy="1565753"/>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a:solidFill>
                <a:srgbClr val="010000"/>
              </a:solidFill>
              <a:latin typeface="Times New Roman"/>
              <a:cs typeface="Times New Roman"/>
            </a:rPr>
            <a:t>Определение сформированности непосредственно практических умений на основании пооперационного анализа.</a:t>
          </a:r>
        </a:p>
      </dsp:txBody>
      <dsp:txXfrm>
        <a:off x="5785439" y="5100790"/>
        <a:ext cx="2465753" cy="156575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E333B5-845E-4F91-8F3A-459CF9730262}">
      <dsp:nvSpPr>
        <dsp:cNvPr id="0" name=""/>
        <dsp:cNvSpPr/>
      </dsp:nvSpPr>
      <dsp:spPr>
        <a:xfrm>
          <a:off x="3139755" y="6450"/>
          <a:ext cx="4796477" cy="119911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a:solidFill>
                <a:srgbClr val="000000"/>
              </a:solidFill>
              <a:latin typeface="Times New Roman" charset="0"/>
              <a:cs typeface="Times New Roman" charset="0"/>
            </a:rPr>
            <a:t>Изучение возможностей образовательного пространства района, участие в видео-конференции</a:t>
          </a:r>
          <a:r>
            <a:rPr lang="ru-RU" sz="2000" kern="1200" dirty="0">
              <a:latin typeface="Times New Roman" charset="0"/>
              <a:cs typeface="Times New Roman" charset="0"/>
            </a:rPr>
            <a:t> </a:t>
          </a:r>
          <a:r>
            <a:rPr lang="ru-RU" sz="1800" kern="1200" dirty="0"/>
            <a:t/>
          </a:r>
          <a:br>
            <a:rPr lang="ru-RU" sz="1800" kern="1200" dirty="0"/>
          </a:br>
          <a:endParaRPr lang="ru-RU" sz="1800" kern="1200" dirty="0"/>
        </a:p>
      </dsp:txBody>
      <dsp:txXfrm>
        <a:off x="3139755" y="6450"/>
        <a:ext cx="4796477" cy="1199119"/>
      </dsp:txXfrm>
    </dsp:sp>
    <dsp:sp modelId="{A791171B-2F62-4448-8AFE-AA4A614FF711}">
      <dsp:nvSpPr>
        <dsp:cNvPr id="0" name=""/>
        <dsp:cNvSpPr/>
      </dsp:nvSpPr>
      <dsp:spPr>
        <a:xfrm rot="5400000">
          <a:off x="5313159" y="1235547"/>
          <a:ext cx="449669" cy="5396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ru-RU" sz="2200" kern="1200"/>
        </a:p>
      </dsp:txBody>
      <dsp:txXfrm rot="5400000">
        <a:off x="5313159" y="1235547"/>
        <a:ext cx="449669" cy="539603"/>
      </dsp:txXfrm>
    </dsp:sp>
    <dsp:sp modelId="{ECABFF89-3F21-4EEE-A927-C2AC2676A34A}">
      <dsp:nvSpPr>
        <dsp:cNvPr id="0" name=""/>
        <dsp:cNvSpPr/>
      </dsp:nvSpPr>
      <dsp:spPr>
        <a:xfrm>
          <a:off x="3139755" y="1805129"/>
          <a:ext cx="4796477" cy="119911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solidFill>
                <a:srgbClr val="000000"/>
              </a:solidFill>
              <a:latin typeface="Times New Roman" charset="0"/>
              <a:cs typeface="Times New Roman" charset="0"/>
            </a:rPr>
            <a:t>Поиск школ с бассейнами с помощью интернет сайтов и др связей</a:t>
          </a:r>
        </a:p>
      </dsp:txBody>
      <dsp:txXfrm>
        <a:off x="3139755" y="1805129"/>
        <a:ext cx="4796477" cy="1199119"/>
      </dsp:txXfrm>
    </dsp:sp>
    <dsp:sp modelId="{3873D76C-6D38-4825-AA67-4B9F1ED62575}">
      <dsp:nvSpPr>
        <dsp:cNvPr id="0" name=""/>
        <dsp:cNvSpPr/>
      </dsp:nvSpPr>
      <dsp:spPr>
        <a:xfrm rot="5400000">
          <a:off x="5313159" y="3034226"/>
          <a:ext cx="449669" cy="5396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ru-RU" sz="2200" kern="1200"/>
        </a:p>
      </dsp:txBody>
      <dsp:txXfrm rot="5400000">
        <a:off x="5313159" y="3034226"/>
        <a:ext cx="449669" cy="539603"/>
      </dsp:txXfrm>
    </dsp:sp>
    <dsp:sp modelId="{EA740727-10DB-4A01-8947-DB7D262F1CE2}">
      <dsp:nvSpPr>
        <dsp:cNvPr id="0" name=""/>
        <dsp:cNvSpPr/>
      </dsp:nvSpPr>
      <dsp:spPr>
        <a:xfrm>
          <a:off x="3139755" y="3603808"/>
          <a:ext cx="4796477" cy="119911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solidFill>
                <a:srgbClr val="000000"/>
              </a:solidFill>
              <a:latin typeface="Times New Roman" pitchFamily="18" charset="0"/>
              <a:cs typeface="Times New Roman" pitchFamily="18" charset="0"/>
            </a:rPr>
            <a:t>Установление связи с данными школами</a:t>
          </a:r>
        </a:p>
      </dsp:txBody>
      <dsp:txXfrm>
        <a:off x="3139755" y="3603808"/>
        <a:ext cx="4796477" cy="1199119"/>
      </dsp:txXfrm>
    </dsp:sp>
    <dsp:sp modelId="{17027802-600C-4062-ADA5-84AA907AAB49}">
      <dsp:nvSpPr>
        <dsp:cNvPr id="0" name=""/>
        <dsp:cNvSpPr/>
      </dsp:nvSpPr>
      <dsp:spPr>
        <a:xfrm rot="5400000">
          <a:off x="5313159" y="4832905"/>
          <a:ext cx="449669" cy="5396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ru-RU" sz="2200" kern="1200"/>
        </a:p>
      </dsp:txBody>
      <dsp:txXfrm rot="5400000">
        <a:off x="5313159" y="4832905"/>
        <a:ext cx="449669" cy="539603"/>
      </dsp:txXfrm>
    </dsp:sp>
    <dsp:sp modelId="{C6A33AA2-0CC4-4461-83CA-F51166DAF02E}">
      <dsp:nvSpPr>
        <dsp:cNvPr id="0" name=""/>
        <dsp:cNvSpPr/>
      </dsp:nvSpPr>
      <dsp:spPr>
        <a:xfrm>
          <a:off x="3139755" y="5402487"/>
          <a:ext cx="4796477" cy="119911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a:solidFill>
                <a:srgbClr val="000000"/>
              </a:solidFill>
              <a:latin typeface="Corbel" charset="0"/>
            </a:rPr>
            <a:t>ВИДЕО-КОНФЕРЕНЦИЯ</a:t>
          </a:r>
        </a:p>
      </dsp:txBody>
      <dsp:txXfrm>
        <a:off x="3139755" y="5402487"/>
        <a:ext cx="4796477" cy="119911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DF73A8-5A8E-4AE5-BF88-9D2A15044599}">
      <dsp:nvSpPr>
        <dsp:cNvPr id="0" name=""/>
        <dsp:cNvSpPr/>
      </dsp:nvSpPr>
      <dsp:spPr>
        <a:xfrm>
          <a:off x="590143" y="1040"/>
          <a:ext cx="2808747" cy="17835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793948-D935-45A3-A053-885B81C0F57B}">
      <dsp:nvSpPr>
        <dsp:cNvPr id="0" name=""/>
        <dsp:cNvSpPr/>
      </dsp:nvSpPr>
      <dsp:spPr>
        <a:xfrm>
          <a:off x="902226" y="297519"/>
          <a:ext cx="2808747" cy="178355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a:solidFill>
                <a:srgbClr val="000000"/>
              </a:solidFill>
              <a:latin typeface="Times New Roman" charset="0"/>
              <a:cs typeface="Times New Roman" charset="0"/>
            </a:rPr>
            <a:t>Изучение материалов о технике безопасности на воде</a:t>
          </a:r>
          <a:endParaRPr lang="ru-RU" sz="2000" kern="1200" dirty="0">
            <a:latin typeface="Times New Roman" charset="0"/>
            <a:cs typeface="Times New Roman" charset="0"/>
          </a:endParaRPr>
        </a:p>
      </dsp:txBody>
      <dsp:txXfrm>
        <a:off x="902226" y="297519"/>
        <a:ext cx="2808747" cy="178355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74A68F-6BA1-482B-A981-BC8E8C336E99}">
      <dsp:nvSpPr>
        <dsp:cNvPr id="0" name=""/>
        <dsp:cNvSpPr/>
      </dsp:nvSpPr>
      <dsp:spPr>
        <a:xfrm>
          <a:off x="0" y="150800"/>
          <a:ext cx="2780302" cy="17654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B354D6-8A62-4E62-A345-C397615342BF}">
      <dsp:nvSpPr>
        <dsp:cNvPr id="0" name=""/>
        <dsp:cNvSpPr/>
      </dsp:nvSpPr>
      <dsp:spPr>
        <a:xfrm>
          <a:off x="308922" y="444277"/>
          <a:ext cx="2780302" cy="1765492"/>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a:latin typeface="Times New Roman" charset="0"/>
              <a:cs typeface="Times New Roman" charset="0"/>
            </a:rPr>
            <a:t>Изучение материалов о спортивных и прикладных видах плавания</a:t>
          </a:r>
          <a:r>
            <a:rPr lang="ru-RU" sz="2000" kern="1200" dirty="0">
              <a:latin typeface="Times New Roman" charset="0"/>
              <a:cs typeface="Times New Roman" charset="0"/>
            </a:rPr>
            <a:t> </a:t>
          </a:r>
        </a:p>
      </dsp:txBody>
      <dsp:txXfrm>
        <a:off x="308922" y="444277"/>
        <a:ext cx="2780302" cy="176549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74A68F-6BA1-482B-A981-BC8E8C336E99}">
      <dsp:nvSpPr>
        <dsp:cNvPr id="0" name=""/>
        <dsp:cNvSpPr/>
      </dsp:nvSpPr>
      <dsp:spPr>
        <a:xfrm>
          <a:off x="0" y="200072"/>
          <a:ext cx="2546541" cy="16170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B354D6-8A62-4E62-A345-C397615342BF}">
      <dsp:nvSpPr>
        <dsp:cNvPr id="0" name=""/>
        <dsp:cNvSpPr/>
      </dsp:nvSpPr>
      <dsp:spPr>
        <a:xfrm>
          <a:off x="282949" y="468873"/>
          <a:ext cx="2546541" cy="161705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latin typeface="Times New Roman" charset="0"/>
              <a:cs typeface="Times New Roman" charset="0"/>
            </a:rPr>
            <a:t>   Рассказывают другим группам о материале своих заданий</a:t>
          </a:r>
        </a:p>
      </dsp:txBody>
      <dsp:txXfrm>
        <a:off x="282949" y="468873"/>
        <a:ext cx="2546541" cy="161705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74A68F-6BA1-482B-A981-BC8E8C336E99}">
      <dsp:nvSpPr>
        <dsp:cNvPr id="0" name=""/>
        <dsp:cNvSpPr/>
      </dsp:nvSpPr>
      <dsp:spPr>
        <a:xfrm>
          <a:off x="0" y="200072"/>
          <a:ext cx="2546541" cy="16170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B354D6-8A62-4E62-A345-C397615342BF}">
      <dsp:nvSpPr>
        <dsp:cNvPr id="0" name=""/>
        <dsp:cNvSpPr/>
      </dsp:nvSpPr>
      <dsp:spPr>
        <a:xfrm>
          <a:off x="282949" y="468873"/>
          <a:ext cx="2546541" cy="161705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latin typeface="Times New Roman" charset="0"/>
              <a:cs typeface="Times New Roman" charset="0"/>
            </a:rPr>
            <a:t>   Создают интерактивную презентацию по данным темам </a:t>
          </a:r>
        </a:p>
      </dsp:txBody>
      <dsp:txXfrm>
        <a:off x="282949" y="468873"/>
        <a:ext cx="2546541" cy="16170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5AD28-2580-46D1-BEB5-1A867DFB88E8}" type="datetimeFigureOut">
              <a:rPr lang="ru-RU"/>
              <a:pPr/>
              <a:t>13/11/15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75D484-5102-4257-9E66-E29F98B504D1}" type="slidenum">
              <a:rPr lang="ru-RU"/>
              <a:pPr/>
              <a:t>‹#›</a:t>
            </a:fld>
            <a:endParaRPr lang="ru-RU"/>
          </a:p>
        </p:txBody>
      </p:sp>
    </p:spTree>
    <p:extLst>
      <p:ext uri="{BB962C8B-B14F-4D97-AF65-F5344CB8AC3E}">
        <p14:creationId xmlns="" xmlns:p14="http://schemas.microsoft.com/office/powerpoint/2010/main" val="35315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75D484-5102-4257-9E66-E29F98B504D1}" type="slidenum">
              <a:rPr lang="ru-RU"/>
              <a:pPr/>
              <a:t>2</a:t>
            </a:fld>
            <a:endParaRPr lang="ru-RU"/>
          </a:p>
        </p:txBody>
      </p:sp>
    </p:spTree>
    <p:extLst>
      <p:ext uri="{BB962C8B-B14F-4D97-AF65-F5344CB8AC3E}">
        <p14:creationId xmlns="" xmlns:p14="http://schemas.microsoft.com/office/powerpoint/2010/main" val="2125552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75D484-5102-4257-9E66-E29F98B504D1}" type="slidenum">
              <a:rPr lang="ru-RU"/>
              <a:pPr/>
              <a:t>11</a:t>
            </a:fld>
            <a:endParaRPr lang="ru-RU"/>
          </a:p>
        </p:txBody>
      </p:sp>
    </p:spTree>
    <p:extLst>
      <p:ext uri="{BB962C8B-B14F-4D97-AF65-F5344CB8AC3E}">
        <p14:creationId xmlns="" xmlns:p14="http://schemas.microsoft.com/office/powerpoint/2010/main" val="2569436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75D484-5102-4257-9E66-E29F98B504D1}" type="slidenum">
              <a:rPr lang="ru-RU"/>
              <a:pPr/>
              <a:t>12</a:t>
            </a:fld>
            <a:endParaRPr lang="ru-RU"/>
          </a:p>
        </p:txBody>
      </p:sp>
    </p:spTree>
    <p:extLst>
      <p:ext uri="{BB962C8B-B14F-4D97-AF65-F5344CB8AC3E}">
        <p14:creationId xmlns="" xmlns:p14="http://schemas.microsoft.com/office/powerpoint/2010/main" val="4006198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75D484-5102-4257-9E66-E29F98B504D1}" type="slidenum">
              <a:rPr lang="ru-RU"/>
              <a:pPr/>
              <a:t>13</a:t>
            </a:fld>
            <a:endParaRPr lang="ru-RU"/>
          </a:p>
        </p:txBody>
      </p:sp>
    </p:spTree>
    <p:extLst>
      <p:ext uri="{BB962C8B-B14F-4D97-AF65-F5344CB8AC3E}">
        <p14:creationId xmlns="" xmlns:p14="http://schemas.microsoft.com/office/powerpoint/2010/main" val="1643833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75D484-5102-4257-9E66-E29F98B504D1}" type="slidenum">
              <a:rPr lang="ru-RU"/>
              <a:pPr/>
              <a:t>14</a:t>
            </a:fld>
            <a:endParaRPr lang="ru-RU"/>
          </a:p>
        </p:txBody>
      </p:sp>
    </p:spTree>
    <p:extLst>
      <p:ext uri="{BB962C8B-B14F-4D97-AF65-F5344CB8AC3E}">
        <p14:creationId xmlns="" xmlns:p14="http://schemas.microsoft.com/office/powerpoint/2010/main" val="777843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75D484-5102-4257-9E66-E29F98B504D1}" type="slidenum">
              <a:rPr lang="ru-RU"/>
              <a:pPr/>
              <a:t>3</a:t>
            </a:fld>
            <a:endParaRPr lang="ru-RU"/>
          </a:p>
        </p:txBody>
      </p:sp>
    </p:spTree>
    <p:extLst>
      <p:ext uri="{BB962C8B-B14F-4D97-AF65-F5344CB8AC3E}">
        <p14:creationId xmlns="" xmlns:p14="http://schemas.microsoft.com/office/powerpoint/2010/main" val="323375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75D484-5102-4257-9E66-E29F98B504D1}" type="slidenum">
              <a:rPr lang="ru-RU"/>
              <a:pPr/>
              <a:t>4</a:t>
            </a:fld>
            <a:endParaRPr lang="ru-RU"/>
          </a:p>
        </p:txBody>
      </p:sp>
    </p:spTree>
    <p:extLst>
      <p:ext uri="{BB962C8B-B14F-4D97-AF65-F5344CB8AC3E}">
        <p14:creationId xmlns="" xmlns:p14="http://schemas.microsoft.com/office/powerpoint/2010/main" val="345628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75D484-5102-4257-9E66-E29F98B504D1}" type="slidenum">
              <a:rPr lang="ru-RU"/>
              <a:pPr/>
              <a:t>5</a:t>
            </a:fld>
            <a:endParaRPr lang="ru-RU"/>
          </a:p>
        </p:txBody>
      </p:sp>
    </p:spTree>
    <p:extLst>
      <p:ext uri="{BB962C8B-B14F-4D97-AF65-F5344CB8AC3E}">
        <p14:creationId xmlns="" xmlns:p14="http://schemas.microsoft.com/office/powerpoint/2010/main" val="2961076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75D484-5102-4257-9E66-E29F98B504D1}" type="slidenum">
              <a:rPr lang="ru-RU"/>
              <a:pPr/>
              <a:t>6</a:t>
            </a:fld>
            <a:endParaRPr lang="ru-RU"/>
          </a:p>
        </p:txBody>
      </p:sp>
    </p:spTree>
    <p:extLst>
      <p:ext uri="{BB962C8B-B14F-4D97-AF65-F5344CB8AC3E}">
        <p14:creationId xmlns="" xmlns:p14="http://schemas.microsoft.com/office/powerpoint/2010/main" val="839786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75D484-5102-4257-9E66-E29F98B504D1}" type="slidenum">
              <a:rPr lang="ru-RU"/>
              <a:pPr/>
              <a:t>7</a:t>
            </a:fld>
            <a:endParaRPr lang="ru-RU"/>
          </a:p>
        </p:txBody>
      </p:sp>
    </p:spTree>
    <p:extLst>
      <p:ext uri="{BB962C8B-B14F-4D97-AF65-F5344CB8AC3E}">
        <p14:creationId xmlns="" xmlns:p14="http://schemas.microsoft.com/office/powerpoint/2010/main" val="2065041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75D484-5102-4257-9E66-E29F98B504D1}" type="slidenum">
              <a:rPr lang="ru-RU"/>
              <a:pPr/>
              <a:t>8</a:t>
            </a:fld>
            <a:endParaRPr lang="ru-RU"/>
          </a:p>
        </p:txBody>
      </p:sp>
    </p:spTree>
    <p:extLst>
      <p:ext uri="{BB962C8B-B14F-4D97-AF65-F5344CB8AC3E}">
        <p14:creationId xmlns="" xmlns:p14="http://schemas.microsoft.com/office/powerpoint/2010/main" val="4256106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75D484-5102-4257-9E66-E29F98B504D1}" type="slidenum">
              <a:rPr lang="ru-RU"/>
              <a:pPr/>
              <a:t>9</a:t>
            </a:fld>
            <a:endParaRPr lang="ru-RU"/>
          </a:p>
        </p:txBody>
      </p:sp>
    </p:spTree>
    <p:extLst>
      <p:ext uri="{BB962C8B-B14F-4D97-AF65-F5344CB8AC3E}">
        <p14:creationId xmlns="" xmlns:p14="http://schemas.microsoft.com/office/powerpoint/2010/main" val="1141080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575D484-5102-4257-9E66-E29F98B504D1}" type="slidenum">
              <a:rPr lang="ru-RU"/>
              <a:pPr/>
              <a:t>10</a:t>
            </a:fld>
            <a:endParaRPr lang="ru-RU"/>
          </a:p>
        </p:txBody>
      </p:sp>
    </p:spTree>
    <p:extLst>
      <p:ext uri="{BB962C8B-B14F-4D97-AF65-F5344CB8AC3E}">
        <p14:creationId xmlns="" xmlns:p14="http://schemas.microsoft.com/office/powerpoint/2010/main" val="3535040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dirty="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dirty="0"/>
              <a:t>Образец подзаголовка</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11/13/2015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2606111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dirty="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a:t>Образец текста</a:t>
            </a:r>
          </a:p>
        </p:txBody>
      </p:sp>
      <p:sp>
        <p:nvSpPr>
          <p:cNvPr id="5" name="Date Placeholder 4"/>
          <p:cNvSpPr>
            <a:spLocks noGrp="1"/>
          </p:cNvSpPr>
          <p:nvPr>
            <p:ph type="dt" sz="half" idx="10"/>
          </p:nvPr>
        </p:nvSpPr>
        <p:spPr/>
        <p:txBody>
          <a:bodyPr/>
          <a:lstStyle/>
          <a:p>
            <a:fld id="{9D6E9DEC-419B-4CC5-A080-3B06BD5A8291}" type="datetimeFigureOut">
              <a:rPr lang="en-US" dirty="0"/>
              <a:pPr/>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249756327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dirty="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a:t>Образец текста</a:t>
            </a:r>
          </a:p>
        </p:txBody>
      </p:sp>
      <p:sp>
        <p:nvSpPr>
          <p:cNvPr id="4" name="Date Placeholder 3"/>
          <p:cNvSpPr>
            <a:spLocks noGrp="1"/>
          </p:cNvSpPr>
          <p:nvPr>
            <p:ph type="dt" sz="half" idx="10"/>
          </p:nvPr>
        </p:nvSpPr>
        <p:spPr/>
        <p:txBody>
          <a:bodyPr/>
          <a:lstStyle/>
          <a:p>
            <a:fld id="{9D6E9DEC-419B-4CC5-A080-3B06BD5A8291}"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42725969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dirty="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dirty="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a:t>Образец текста</a:t>
            </a:r>
          </a:p>
        </p:txBody>
      </p:sp>
      <p:sp>
        <p:nvSpPr>
          <p:cNvPr id="4" name="Date Placeholder 3"/>
          <p:cNvSpPr>
            <a:spLocks noGrp="1"/>
          </p:cNvSpPr>
          <p:nvPr>
            <p:ph type="dt" sz="half" idx="10"/>
          </p:nvPr>
        </p:nvSpPr>
        <p:spPr/>
        <p:txBody>
          <a:bodyPr/>
          <a:lstStyle/>
          <a:p>
            <a:fld id="{9D6E9DEC-419B-4CC5-A080-3B06BD5A8291}"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68768918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dirty="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a:t>Образец текста</a:t>
            </a:r>
          </a:p>
        </p:txBody>
      </p:sp>
      <p:sp>
        <p:nvSpPr>
          <p:cNvPr id="4" name="Date Placeholder 3"/>
          <p:cNvSpPr>
            <a:spLocks noGrp="1"/>
          </p:cNvSpPr>
          <p:nvPr>
            <p:ph type="dt" sz="half" idx="10"/>
          </p:nvPr>
        </p:nvSpPr>
        <p:spPr/>
        <p:txBody>
          <a:bodyPr/>
          <a:lstStyle/>
          <a:p>
            <a:fld id="{9D6E9DEC-419B-4CC5-A080-3B06BD5A8291}"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223541503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dirty="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dirty="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a:t>Образец текста</a:t>
            </a:r>
          </a:p>
        </p:txBody>
      </p:sp>
      <p:sp>
        <p:nvSpPr>
          <p:cNvPr id="4" name="Date Placeholder 3"/>
          <p:cNvSpPr>
            <a:spLocks noGrp="1"/>
          </p:cNvSpPr>
          <p:nvPr>
            <p:ph type="dt" sz="half" idx="10"/>
          </p:nvPr>
        </p:nvSpPr>
        <p:spPr/>
        <p:txBody>
          <a:bodyPr/>
          <a:lstStyle/>
          <a:p>
            <a:fld id="{9D6E9DEC-419B-4CC5-A080-3B06BD5A8291}"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38648516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dirty="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dirty="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a:t>Образец текста</a:t>
            </a:r>
          </a:p>
        </p:txBody>
      </p:sp>
      <p:sp>
        <p:nvSpPr>
          <p:cNvPr id="4" name="Date Placeholder 3"/>
          <p:cNvSpPr>
            <a:spLocks noGrp="1"/>
          </p:cNvSpPr>
          <p:nvPr>
            <p:ph type="dt" sz="half" idx="10"/>
          </p:nvPr>
        </p:nvSpPr>
        <p:spPr/>
        <p:txBody>
          <a:bodyPr/>
          <a:lstStyle/>
          <a:p>
            <a:fld id="{9D6E9DEC-419B-4CC5-A080-3B06BD5A8291}"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182310093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Название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dirty="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p:txBody>
          <a:bodyPr/>
          <a:lstStyle/>
          <a:p>
            <a:fld id="{9D6E9DEC-419B-4CC5-A080-3B06BD5A8291}"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182461923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ое назван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dirty="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p:txBody>
          <a:bodyPr/>
          <a:lstStyle/>
          <a:p>
            <a:fld id="{9D6E9DEC-419B-4CC5-A080-3B06BD5A8291}"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214455793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Образец заголовка</a:t>
            </a:r>
            <a:endParaRPr lang="en-US" dirty="0"/>
          </a:p>
        </p:txBody>
      </p:sp>
      <p:sp>
        <p:nvSpPr>
          <p:cNvPr id="3" name="Content Placeholder 2"/>
          <p:cNvSpPr>
            <a:spLocks noGrp="1"/>
          </p:cNvSpPr>
          <p:nvPr>
            <p:ph idx="1"/>
          </p:nvPr>
        </p:nvSpPr>
        <p:spPr/>
        <p:txBody>
          <a:bodyPr anchor="ct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142968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dirty="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a:t>Образец текста</a:t>
            </a:r>
          </a:p>
        </p:txBody>
      </p:sp>
      <p:sp>
        <p:nvSpPr>
          <p:cNvPr id="4" name="Date Placeholder 3"/>
          <p:cNvSpPr>
            <a:spLocks noGrp="1"/>
          </p:cNvSpPr>
          <p:nvPr>
            <p:ph type="dt" sz="half" idx="10"/>
          </p:nvPr>
        </p:nvSpPr>
        <p:spPr/>
        <p:txBody>
          <a:bodyPr/>
          <a:lstStyle/>
          <a:p>
            <a:fld id="{30578ACC-22D6-47C1-A373-4FD133E34F3C}"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284223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dirty="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3325219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dirty="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11/13/2015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2485497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Образец заголовка</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11/13/2015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190907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dirty="0"/>
              <a:pPr/>
              <a:t>11/13/2015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470400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dirty="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a:t>Образец текста</a:t>
            </a:r>
          </a:p>
        </p:txBody>
      </p:sp>
      <p:sp>
        <p:nvSpPr>
          <p:cNvPr id="5" name="Date Placeholder 4"/>
          <p:cNvSpPr>
            <a:spLocks noGrp="1"/>
          </p:cNvSpPr>
          <p:nvPr>
            <p:ph type="dt" sz="half" idx="10"/>
          </p:nvPr>
        </p:nvSpPr>
        <p:spPr/>
        <p:txBody>
          <a:bodyPr/>
          <a:lstStyle/>
          <a:p>
            <a:fld id="{E331444B-B92B-4E27-8C94-BB93EAF5CB18}" type="datetimeFigureOut">
              <a:rPr lang="en-US" dirty="0"/>
              <a:pPr/>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260872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dirty="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a:t>Образец текста</a:t>
            </a:r>
          </a:p>
        </p:txBody>
      </p:sp>
      <p:sp>
        <p:nvSpPr>
          <p:cNvPr id="5" name="Date Placeholder 4"/>
          <p:cNvSpPr>
            <a:spLocks noGrp="1"/>
          </p:cNvSpPr>
          <p:nvPr>
            <p:ph type="dt" sz="half" idx="10"/>
          </p:nvPr>
        </p:nvSpPr>
        <p:spPr/>
        <p:txBody>
          <a:bodyPr/>
          <a:lstStyle/>
          <a:p>
            <a:fld id="{363EFA5E-FA76-400D-B3DC-F0BA90E6D107}" type="datetimeFigureOut">
              <a:rPr lang="en-US" dirty="0"/>
              <a:pPr/>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3692795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dirty="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D6E9DEC-419B-4CC5-A080-3B06BD5A8291}" type="datetimeFigureOut">
              <a:rPr lang="en-US" dirty="0"/>
              <a:pPr/>
              <a:t>11/13/2015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dirty="0"/>
              <a:pPr/>
              <a:t>‹#›</a:t>
            </a:fld>
            <a:endParaRPr lang="en-US" dirty="0"/>
          </a:p>
        </p:txBody>
      </p:sp>
    </p:spTree>
    <p:extLst>
      <p:ext uri="{BB962C8B-B14F-4D97-AF65-F5344CB8AC3E}">
        <p14:creationId xmlns="" xmlns:p14="http://schemas.microsoft.com/office/powerpoint/2010/main" val="1637092237"/>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 id="2147483909" r:id="rId14"/>
    <p:sldLayoutId id="2147483910" r:id="rId15"/>
    <p:sldLayoutId id="2147483911" r:id="rId16"/>
    <p:sldLayoutId id="2147483912"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diagramData" Target="../diagrams/data6.xml"/><Relationship Id="rId3" Type="http://schemas.openxmlformats.org/officeDocument/2006/relationships/diagramData" Target="../diagrams/data3.xml"/><Relationship Id="rId21" Type="http://schemas.openxmlformats.org/officeDocument/2006/relationships/diagramColors" Target="../diagrams/colors6.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11.xml"/><Relationship Id="rId16" Type="http://schemas.openxmlformats.org/officeDocument/2006/relationships/diagramColors" Target="../diagrams/colors5.xml"/><Relationship Id="rId20" Type="http://schemas.openxmlformats.org/officeDocument/2006/relationships/diagramQuickStyle" Target="../diagrams/quickStyle6.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19" Type="http://schemas.openxmlformats.org/officeDocument/2006/relationships/diagramLayout" Target="../diagrams/layout6.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 Id="rId22" Type="http://schemas.microsoft.com/office/2007/relationships/diagramDrawing" Target="../diagrams/drawing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5466" y="1069669"/>
            <a:ext cx="10583333" cy="2952328"/>
          </a:xfrm>
        </p:spPr>
        <p:txBody>
          <a:bodyPr>
            <a:normAutofit/>
          </a:bodyPr>
          <a:lstStyle/>
          <a:p>
            <a:r>
              <a:rPr lang="ru-RU" dirty="0" err="1" smtClean="0"/>
              <a:t>Чубасова</a:t>
            </a:r>
            <a:r>
              <a:rPr lang="ru-RU" dirty="0" smtClean="0"/>
              <a:t> Анна Владимировна</a:t>
            </a:r>
            <a:br>
              <a:rPr lang="ru-RU" dirty="0" smtClean="0"/>
            </a:br>
            <a:r>
              <a:rPr lang="ru-RU" dirty="0" smtClean="0"/>
              <a:t>Идентификатор 285-020-283</a:t>
            </a:r>
            <a:br>
              <a:rPr lang="ru-RU" dirty="0" smtClean="0"/>
            </a:br>
            <a:endParaRPr lang="ru-RU"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 xmlns:p14="http://schemas.microsoft.com/office/powerpoint/2010/main" val="578582956"/>
              </p:ext>
            </p:extLst>
          </p:nvPr>
        </p:nvGraphicFramePr>
        <p:xfrm>
          <a:off x="1316038" y="67948"/>
          <a:ext cx="10748962" cy="66725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853651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 xmlns:p14="http://schemas.microsoft.com/office/powerpoint/2010/main" val="3061928360"/>
              </p:ext>
            </p:extLst>
          </p:nvPr>
        </p:nvGraphicFramePr>
        <p:xfrm>
          <a:off x="1152525" y="84843"/>
          <a:ext cx="11075988" cy="66080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69131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 xmlns:p14="http://schemas.microsoft.com/office/powerpoint/2010/main" val="2350240779"/>
              </p:ext>
            </p:extLst>
          </p:nvPr>
        </p:nvGraphicFramePr>
        <p:xfrm>
          <a:off x="2458457" y="160338"/>
          <a:ext cx="4301118" cy="20821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Схема 2"/>
          <p:cNvGraphicFramePr/>
          <p:nvPr>
            <p:extLst>
              <p:ext uri="{D42A27DB-BD31-4B8C-83A1-F6EECF244321}">
                <p14:modId xmlns="" xmlns:p14="http://schemas.microsoft.com/office/powerpoint/2010/main" val="443275886"/>
              </p:ext>
            </p:extLst>
          </p:nvPr>
        </p:nvGraphicFramePr>
        <p:xfrm>
          <a:off x="7221538" y="6350"/>
          <a:ext cx="3089225" cy="236057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5" name="Схема 4"/>
          <p:cNvGraphicFramePr/>
          <p:nvPr>
            <p:extLst>
              <p:ext uri="{D42A27DB-BD31-4B8C-83A1-F6EECF244321}">
                <p14:modId xmlns="" xmlns:p14="http://schemas.microsoft.com/office/powerpoint/2010/main" val="3828063655"/>
              </p:ext>
            </p:extLst>
          </p:nvPr>
        </p:nvGraphicFramePr>
        <p:xfrm>
          <a:off x="5460596" y="4493536"/>
          <a:ext cx="2829491" cy="2286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6" name="Схема 5"/>
          <p:cNvGraphicFramePr/>
          <p:nvPr>
            <p:extLst>
              <p:ext uri="{D42A27DB-BD31-4B8C-83A1-F6EECF244321}">
                <p14:modId xmlns="" xmlns:p14="http://schemas.microsoft.com/office/powerpoint/2010/main" val="53895387"/>
              </p:ext>
            </p:extLst>
          </p:nvPr>
        </p:nvGraphicFramePr>
        <p:xfrm>
          <a:off x="5430260" y="2236620"/>
          <a:ext cx="2829491" cy="2286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cxnSp>
        <p:nvCxnSpPr>
          <p:cNvPr id="7" name="Прямая со стрелкой 6"/>
          <p:cNvCxnSpPr/>
          <p:nvPr/>
        </p:nvCxnSpPr>
        <p:spPr>
          <a:xfrm>
            <a:off x="6743795" y="1192428"/>
            <a:ext cx="6071" cy="1266567"/>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8" name="Прямая со стрелкой 7"/>
          <p:cNvCxnSpPr/>
          <p:nvPr/>
        </p:nvCxnSpPr>
        <p:spPr>
          <a:xfrm>
            <a:off x="6162843" y="1202645"/>
            <a:ext cx="1118310" cy="6179"/>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9" name="Прямая со стрелкой 8"/>
          <p:cNvCxnSpPr/>
          <p:nvPr/>
        </p:nvCxnSpPr>
        <p:spPr>
          <a:xfrm flipV="1">
            <a:off x="6764191" y="4332948"/>
            <a:ext cx="6070" cy="401595"/>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 xmlns:p14="http://schemas.microsoft.com/office/powerpoint/2010/main" val="293979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но 1 2"/>
          <p:cNvSpPr/>
          <p:nvPr/>
        </p:nvSpPr>
        <p:spPr>
          <a:xfrm>
            <a:off x="1497318" y="0"/>
            <a:ext cx="4213411" cy="2857065"/>
          </a:xfrm>
          <a:prstGeom prst="irregularSeal1">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2070099" y="1010446"/>
            <a:ext cx="2743200" cy="707886"/>
          </a:xfrm>
          <a:prstGeom prst="rect">
            <a:avLst/>
          </a:prstGeom>
        </p:spPr>
        <p:txBody>
          <a:bodyPr rtlCol="0">
            <a:spAutoFit/>
          </a:bodyPr>
          <a:lstStyle/>
          <a:p>
            <a:pPr algn="ctr"/>
            <a:r>
              <a:rPr lang="ru-RU" sz="4000" b="1" dirty="0">
                <a:solidFill>
                  <a:srgbClr val="FFFFFF"/>
                </a:solidFill>
                <a:latin typeface="+mj-lt"/>
                <a:cs typeface="Times New Roman" charset="0"/>
              </a:rPr>
              <a:t>4 этап</a:t>
            </a:r>
            <a:endParaRPr lang="ru-RU" dirty="0">
              <a:solidFill>
                <a:srgbClr val="FFFFFF"/>
              </a:solidFill>
              <a:latin typeface="+mj-lt"/>
              <a:cs typeface="Times New Roman" charset="0"/>
            </a:endParaRPr>
          </a:p>
        </p:txBody>
      </p:sp>
      <p:sp>
        <p:nvSpPr>
          <p:cNvPr id="5" name="TextBox 4"/>
          <p:cNvSpPr txBox="1"/>
          <p:nvPr/>
        </p:nvSpPr>
        <p:spPr>
          <a:xfrm>
            <a:off x="6230938" y="476250"/>
            <a:ext cx="5324907" cy="1323439"/>
          </a:xfrm>
          <a:prstGeom prst="rect">
            <a:avLst/>
          </a:prstGeom>
        </p:spPr>
        <p:txBody>
          <a:bodyPr rtlCol="0">
            <a:spAutoFit/>
          </a:bodyPr>
          <a:lstStyle/>
          <a:p>
            <a:pPr algn="ctr"/>
            <a:r>
              <a:rPr lang="ru-RU" sz="4000" b="1" dirty="0">
                <a:latin typeface="+mj-lt"/>
                <a:cs typeface="Times New Roman" charset="0"/>
              </a:rPr>
              <a:t>Общественная презентация проекта</a:t>
            </a:r>
          </a:p>
        </p:txBody>
      </p:sp>
      <p:sp>
        <p:nvSpPr>
          <p:cNvPr id="6" name="Стрелка вниз 5"/>
          <p:cNvSpPr/>
          <p:nvPr/>
        </p:nvSpPr>
        <p:spPr>
          <a:xfrm>
            <a:off x="8441245" y="206624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2122980" y="3353535"/>
            <a:ext cx="9785350" cy="1323439"/>
          </a:xfrm>
          <a:prstGeom prst="rect">
            <a:avLst/>
          </a:prstGeom>
        </p:spPr>
        <p:txBody>
          <a:bodyPr rtlCol="0">
            <a:spAutoFit/>
          </a:bodyPr>
          <a:lstStyle/>
          <a:p>
            <a:pPr algn="just"/>
            <a:r>
              <a:rPr lang="ru-RU" sz="2000" dirty="0">
                <a:latin typeface="Times New Roman" charset="0"/>
                <a:cs typeface="Times New Roman" charset="0"/>
              </a:rPr>
              <a:t> Презентация может быть проведена в следующих вариантах:</a:t>
            </a:r>
          </a:p>
          <a:p>
            <a:pPr marL="342900" indent="-342900" algn="just">
              <a:buFont typeface="Arial" panose="020B0604020202020204" pitchFamily="34" charset="0"/>
              <a:buChar char="•"/>
            </a:pPr>
            <a:r>
              <a:rPr lang="ru-RU" sz="2000" dirty="0">
                <a:latin typeface="Times New Roman" charset="0"/>
                <a:cs typeface="Times New Roman" charset="0"/>
              </a:rPr>
              <a:t>защита представляется на уроке;</a:t>
            </a:r>
          </a:p>
          <a:p>
            <a:pPr marL="342900" indent="-342900" algn="just">
              <a:buFont typeface="Arial" panose="020B0604020202020204" pitchFamily="34" charset="0"/>
              <a:buChar char="•"/>
            </a:pPr>
            <a:r>
              <a:rPr lang="ru-RU" sz="2000" dirty="0">
                <a:latin typeface="Times New Roman" charset="0"/>
                <a:cs typeface="Times New Roman" charset="0"/>
              </a:rPr>
              <a:t>выступление докладчиков на обобщающем уроке-конференции</a:t>
            </a:r>
          </a:p>
          <a:p>
            <a:pPr marL="342900" indent="-342900" algn="just">
              <a:buFont typeface="Arial" panose="020B0604020202020204" pitchFamily="34" charset="0"/>
              <a:buChar char="•"/>
            </a:pPr>
            <a:endParaRPr lang="ru-RU" sz="2000" dirty="0">
              <a:solidFill>
                <a:srgbClr val="000000"/>
              </a:solidFill>
              <a:latin typeface="Times New Roman" charset="0"/>
              <a:cs typeface="Times New Roman" charset="0"/>
            </a:endParaRPr>
          </a:p>
        </p:txBody>
      </p:sp>
    </p:spTree>
    <p:extLst>
      <p:ext uri="{BB962C8B-B14F-4D97-AF65-F5344CB8AC3E}">
        <p14:creationId xmlns="" xmlns:p14="http://schemas.microsoft.com/office/powerpoint/2010/main" val="1218818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25600" y="33338"/>
            <a:ext cx="10372725" cy="1200329"/>
          </a:xfrm>
          <a:prstGeom prst="rect">
            <a:avLst/>
          </a:prstGeom>
          <a:solidFill>
            <a:schemeClr val="bg2">
              <a:lumMod val="75000"/>
            </a:schemeClr>
          </a:solidFill>
        </p:spPr>
        <p:txBody>
          <a:bodyPr wrap="square" rtlCol="0">
            <a:spAutoFit/>
          </a:bodyPr>
          <a:lstStyle/>
          <a:p>
            <a:pPr algn="ctr"/>
            <a:r>
              <a:rPr lang="ru-RU" sz="3600" b="1" dirty="0">
                <a:solidFill>
                  <a:srgbClr val="FFFFFF"/>
                </a:solidFill>
                <a:latin typeface="+mj-lt"/>
                <a:cs typeface="Times New Roman" charset="0"/>
              </a:rPr>
              <a:t>Индивидуальная карта рейтинговой оценки проекта учащегося</a:t>
            </a:r>
            <a:endParaRPr lang="ru-RU" sz="3600" dirty="0">
              <a:solidFill>
                <a:srgbClr val="FFFFFF"/>
              </a:solidFill>
              <a:latin typeface="+mj-lt"/>
            </a:endParaRPr>
          </a:p>
        </p:txBody>
      </p:sp>
      <p:graphicFrame>
        <p:nvGraphicFramePr>
          <p:cNvPr id="7" name="Таблица 6"/>
          <p:cNvGraphicFramePr>
            <a:graphicFrameLocks noGrp="1"/>
          </p:cNvGraphicFramePr>
          <p:nvPr/>
        </p:nvGraphicFramePr>
        <p:xfrm>
          <a:off x="2810934" y="1320801"/>
          <a:ext cx="9127066" cy="5311985"/>
        </p:xfrm>
        <a:graphic>
          <a:graphicData uri="http://schemas.openxmlformats.org/drawingml/2006/table">
            <a:tbl>
              <a:tblPr/>
              <a:tblGrid>
                <a:gridCol w="2286957"/>
                <a:gridCol w="2286957"/>
                <a:gridCol w="1276032"/>
                <a:gridCol w="1638560"/>
                <a:gridCol w="1638560"/>
              </a:tblGrid>
              <a:tr h="379428">
                <a:tc gridSpan="2">
                  <a:txBody>
                    <a:bodyPr/>
                    <a:lstStyle/>
                    <a:p>
                      <a:pPr algn="ctr">
                        <a:spcAft>
                          <a:spcPts val="0"/>
                        </a:spcAft>
                      </a:pPr>
                      <a:r>
                        <a:rPr lang="ru-RU" sz="1200" b="1" dirty="0">
                          <a:solidFill>
                            <a:srgbClr val="000000"/>
                          </a:solidFill>
                          <a:latin typeface="Times New Roman"/>
                          <a:ea typeface="Times New Roman"/>
                        </a:rPr>
                        <a:t>Критерии оценки</a:t>
                      </a:r>
                      <a:endParaRPr lang="ru-RU" sz="1200" dirty="0">
                        <a:solidFill>
                          <a:srgbClr val="1F497D"/>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spcAft>
                          <a:spcPts val="0"/>
                        </a:spcAft>
                      </a:pPr>
                      <a:r>
                        <a:rPr lang="ru-RU" sz="1200" b="1">
                          <a:solidFill>
                            <a:srgbClr val="000000"/>
                          </a:solidFill>
                          <a:latin typeface="Times New Roman"/>
                          <a:ea typeface="Times New Roman"/>
                        </a:rPr>
                        <a:t>Самооценка</a:t>
                      </a:r>
                      <a:endParaRPr lang="ru-RU" sz="1200">
                        <a:solidFill>
                          <a:srgbClr val="1F497D"/>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latin typeface="Times New Roman"/>
                          <a:ea typeface="Times New Roman"/>
                        </a:rPr>
                        <a:t>Оценка педагога</a:t>
                      </a:r>
                      <a:endParaRPr lang="ru-RU" sz="1200">
                        <a:solidFill>
                          <a:srgbClr val="1F497D"/>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a:solidFill>
                            <a:srgbClr val="000000"/>
                          </a:solidFill>
                          <a:latin typeface="Times New Roman"/>
                          <a:ea typeface="Times New Roman"/>
                        </a:rPr>
                        <a:t>Оценка одноклассников</a:t>
                      </a:r>
                      <a:endParaRPr lang="ru-RU" sz="1200">
                        <a:solidFill>
                          <a:srgbClr val="1F497D"/>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428">
                <a:tc gridSpan="2">
                  <a:txBody>
                    <a:bodyPr/>
                    <a:lstStyle/>
                    <a:p>
                      <a:pPr>
                        <a:spcAft>
                          <a:spcPts val="0"/>
                        </a:spcAft>
                      </a:pPr>
                      <a:r>
                        <a:rPr lang="ru-RU" sz="1200" b="1">
                          <a:solidFill>
                            <a:srgbClr val="000000"/>
                          </a:solidFill>
                          <a:latin typeface="Times New Roman"/>
                          <a:ea typeface="Times New Roman"/>
                        </a:rPr>
                        <a:t>1. Достигнутый результат</a:t>
                      </a:r>
                      <a:endParaRPr lang="ru-RU" sz="1200">
                        <a:solidFill>
                          <a:srgbClr val="1F497D"/>
                        </a:solidFill>
                        <a:latin typeface="Times New Roman"/>
                        <a:ea typeface="Times New Roman"/>
                      </a:endParaRPr>
                    </a:p>
                    <a:p>
                      <a:pPr>
                        <a:spcAft>
                          <a:spcPts val="0"/>
                        </a:spcAft>
                      </a:pPr>
                      <a:r>
                        <a:rPr lang="ru-RU" sz="1200" b="1">
                          <a:solidFill>
                            <a:srgbClr val="000000"/>
                          </a:solidFill>
                          <a:latin typeface="Times New Roman"/>
                          <a:ea typeface="Times New Roman"/>
                        </a:rPr>
                        <a:t>(из 15 баллов)</a:t>
                      </a:r>
                      <a:endParaRPr lang="ru-RU" sz="1200">
                        <a:solidFill>
                          <a:srgbClr val="1F497D"/>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428">
                <a:tc gridSpan="2">
                  <a:txBody>
                    <a:bodyPr/>
                    <a:lstStyle/>
                    <a:p>
                      <a:pPr>
                        <a:spcAft>
                          <a:spcPts val="0"/>
                        </a:spcAft>
                      </a:pPr>
                      <a:r>
                        <a:rPr lang="ru-RU" sz="1200" b="1">
                          <a:solidFill>
                            <a:srgbClr val="000000"/>
                          </a:solidFill>
                          <a:latin typeface="Times New Roman"/>
                          <a:ea typeface="Times New Roman"/>
                        </a:rPr>
                        <a:t>2. Оформление проекта</a:t>
                      </a:r>
                      <a:endParaRPr lang="ru-RU" sz="1200">
                        <a:solidFill>
                          <a:srgbClr val="1F497D"/>
                        </a:solidFill>
                        <a:latin typeface="Times New Roman"/>
                        <a:ea typeface="Times New Roman"/>
                      </a:endParaRPr>
                    </a:p>
                    <a:p>
                      <a:pPr>
                        <a:spcAft>
                          <a:spcPts val="0"/>
                        </a:spcAft>
                      </a:pPr>
                      <a:r>
                        <a:rPr lang="ru-RU" sz="1200" b="1">
                          <a:solidFill>
                            <a:srgbClr val="000000"/>
                          </a:solidFill>
                          <a:latin typeface="Times New Roman"/>
                          <a:ea typeface="Times New Roman"/>
                        </a:rPr>
                        <a:t>(из 15 баллов)</a:t>
                      </a:r>
                      <a:endParaRPr lang="ru-RU" sz="1200">
                        <a:solidFill>
                          <a:srgbClr val="1F497D"/>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428">
                <a:tc rowSpan="2">
                  <a:txBody>
                    <a:bodyPr/>
                    <a:lstStyle/>
                    <a:p>
                      <a:pPr algn="ctr">
                        <a:spcAft>
                          <a:spcPts val="0"/>
                        </a:spcAft>
                      </a:pPr>
                      <a:r>
                        <a:rPr lang="ru-RU" sz="1200" b="1">
                          <a:solidFill>
                            <a:srgbClr val="000000"/>
                          </a:solidFill>
                          <a:latin typeface="Times New Roman"/>
                          <a:ea typeface="Times New Roman"/>
                        </a:rPr>
                        <a:t>Защита проекта</a:t>
                      </a:r>
                      <a:endParaRPr lang="ru-RU" sz="1200">
                        <a:solidFill>
                          <a:srgbClr val="1F497D"/>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a:solidFill>
                            <a:srgbClr val="000000"/>
                          </a:solidFill>
                          <a:latin typeface="Times New Roman"/>
                          <a:ea typeface="Times New Roman"/>
                        </a:rPr>
                        <a:t>3. Представление</a:t>
                      </a:r>
                      <a:endParaRPr lang="ru-RU" sz="1200">
                        <a:solidFill>
                          <a:srgbClr val="1F497D"/>
                        </a:solidFill>
                        <a:latin typeface="Times New Roman"/>
                        <a:ea typeface="Times New Roman"/>
                      </a:endParaRPr>
                    </a:p>
                    <a:p>
                      <a:pPr algn="r">
                        <a:spcAft>
                          <a:spcPts val="0"/>
                        </a:spcAft>
                      </a:pPr>
                      <a:r>
                        <a:rPr lang="ru-RU" sz="1200">
                          <a:solidFill>
                            <a:srgbClr val="000000"/>
                          </a:solidFill>
                          <a:latin typeface="Times New Roman"/>
                          <a:ea typeface="Times New Roman"/>
                        </a:rPr>
                        <a:t>(из 15 баллов)</a:t>
                      </a:r>
                      <a:endParaRPr lang="ru-RU" sz="1200">
                        <a:solidFill>
                          <a:srgbClr val="1F497D"/>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428">
                <a:tc vMerge="1">
                  <a:txBody>
                    <a:bodyPr/>
                    <a:lstStyle/>
                    <a:p>
                      <a:endParaRPr lang="ru-RU"/>
                    </a:p>
                  </a:txBody>
                  <a:tcPr/>
                </a:tc>
                <a:tc>
                  <a:txBody>
                    <a:bodyPr/>
                    <a:lstStyle/>
                    <a:p>
                      <a:pPr>
                        <a:spcAft>
                          <a:spcPts val="0"/>
                        </a:spcAft>
                      </a:pPr>
                      <a:r>
                        <a:rPr lang="ru-RU" sz="1200">
                          <a:solidFill>
                            <a:srgbClr val="000000"/>
                          </a:solidFill>
                          <a:latin typeface="Times New Roman"/>
                          <a:ea typeface="Times New Roman"/>
                        </a:rPr>
                        <a:t>4. Ответы на вопросы</a:t>
                      </a:r>
                      <a:endParaRPr lang="ru-RU" sz="1200">
                        <a:solidFill>
                          <a:srgbClr val="1F497D"/>
                        </a:solidFill>
                        <a:latin typeface="Times New Roman"/>
                        <a:ea typeface="Times New Roman"/>
                      </a:endParaRPr>
                    </a:p>
                    <a:p>
                      <a:pPr algn="r">
                        <a:spcAft>
                          <a:spcPts val="0"/>
                        </a:spcAft>
                      </a:pPr>
                      <a:r>
                        <a:rPr lang="ru-RU" sz="1200">
                          <a:solidFill>
                            <a:srgbClr val="000000"/>
                          </a:solidFill>
                          <a:latin typeface="Times New Roman"/>
                          <a:ea typeface="Times New Roman"/>
                        </a:rPr>
                        <a:t>(из 15 баллов)</a:t>
                      </a:r>
                      <a:endParaRPr lang="ru-RU" sz="1200">
                        <a:solidFill>
                          <a:srgbClr val="1F497D"/>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141">
                <a:tc rowSpan="4">
                  <a:txBody>
                    <a:bodyPr/>
                    <a:lstStyle/>
                    <a:p>
                      <a:pPr algn="ctr">
                        <a:spcAft>
                          <a:spcPts val="0"/>
                        </a:spcAft>
                      </a:pPr>
                      <a:r>
                        <a:rPr lang="ru-RU" sz="1200" b="1" dirty="0">
                          <a:solidFill>
                            <a:srgbClr val="000000"/>
                          </a:solidFill>
                          <a:latin typeface="Times New Roman"/>
                          <a:ea typeface="Times New Roman"/>
                        </a:rPr>
                        <a:t>Процесс проектирования</a:t>
                      </a:r>
                      <a:endParaRPr lang="ru-RU" sz="1200" dirty="0">
                        <a:solidFill>
                          <a:srgbClr val="1F497D"/>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a:solidFill>
                            <a:srgbClr val="000000"/>
                          </a:solidFill>
                          <a:latin typeface="Times New Roman"/>
                          <a:ea typeface="Times New Roman"/>
                        </a:rPr>
                        <a:t>5. Интеллектуальная активность</a:t>
                      </a:r>
                      <a:endParaRPr lang="ru-RU" sz="1200">
                        <a:solidFill>
                          <a:srgbClr val="1F497D"/>
                        </a:solidFill>
                        <a:latin typeface="Times New Roman"/>
                        <a:ea typeface="Times New Roman"/>
                      </a:endParaRPr>
                    </a:p>
                    <a:p>
                      <a:pPr algn="r">
                        <a:spcAft>
                          <a:spcPts val="0"/>
                        </a:spcAft>
                      </a:pPr>
                      <a:r>
                        <a:rPr lang="ru-RU" sz="1200">
                          <a:solidFill>
                            <a:srgbClr val="000000"/>
                          </a:solidFill>
                          <a:latin typeface="Times New Roman"/>
                          <a:ea typeface="Times New Roman"/>
                        </a:rPr>
                        <a:t>(из 10 баллов)</a:t>
                      </a:r>
                      <a:endParaRPr lang="ru-RU" sz="1200">
                        <a:solidFill>
                          <a:srgbClr val="1F497D"/>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428">
                <a:tc vMerge="1">
                  <a:txBody>
                    <a:bodyPr/>
                    <a:lstStyle/>
                    <a:p>
                      <a:endParaRPr lang="ru-RU"/>
                    </a:p>
                  </a:txBody>
                  <a:tcPr/>
                </a:tc>
                <a:tc>
                  <a:txBody>
                    <a:bodyPr/>
                    <a:lstStyle/>
                    <a:p>
                      <a:pPr>
                        <a:spcAft>
                          <a:spcPts val="0"/>
                        </a:spcAft>
                      </a:pPr>
                      <a:r>
                        <a:rPr lang="ru-RU" sz="1200">
                          <a:solidFill>
                            <a:srgbClr val="000000"/>
                          </a:solidFill>
                          <a:latin typeface="Times New Roman"/>
                          <a:ea typeface="Times New Roman"/>
                        </a:rPr>
                        <a:t>6. Творчество</a:t>
                      </a:r>
                      <a:endParaRPr lang="ru-RU" sz="1200">
                        <a:solidFill>
                          <a:srgbClr val="1F497D"/>
                        </a:solidFill>
                        <a:latin typeface="Times New Roman"/>
                        <a:ea typeface="Times New Roman"/>
                      </a:endParaRPr>
                    </a:p>
                    <a:p>
                      <a:pPr algn="r">
                        <a:spcAft>
                          <a:spcPts val="0"/>
                        </a:spcAft>
                      </a:pPr>
                      <a:r>
                        <a:rPr lang="ru-RU" sz="1200">
                          <a:solidFill>
                            <a:srgbClr val="000000"/>
                          </a:solidFill>
                          <a:latin typeface="Times New Roman"/>
                          <a:ea typeface="Times New Roman"/>
                        </a:rPr>
                        <a:t>(из 10 баллов)</a:t>
                      </a:r>
                      <a:endParaRPr lang="ru-RU" sz="1200">
                        <a:solidFill>
                          <a:srgbClr val="1F497D"/>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141">
                <a:tc vMerge="1">
                  <a:txBody>
                    <a:bodyPr/>
                    <a:lstStyle/>
                    <a:p>
                      <a:endParaRPr lang="ru-RU"/>
                    </a:p>
                  </a:txBody>
                  <a:tcPr/>
                </a:tc>
                <a:tc>
                  <a:txBody>
                    <a:bodyPr/>
                    <a:lstStyle/>
                    <a:p>
                      <a:pPr>
                        <a:spcAft>
                          <a:spcPts val="0"/>
                        </a:spcAft>
                      </a:pPr>
                      <a:r>
                        <a:rPr lang="ru-RU" sz="1200">
                          <a:solidFill>
                            <a:srgbClr val="000000"/>
                          </a:solidFill>
                          <a:latin typeface="Times New Roman"/>
                          <a:ea typeface="Times New Roman"/>
                        </a:rPr>
                        <a:t>7. Практическая деятельность</a:t>
                      </a:r>
                      <a:endParaRPr lang="ru-RU" sz="1200">
                        <a:solidFill>
                          <a:srgbClr val="1F497D"/>
                        </a:solidFill>
                        <a:latin typeface="Times New Roman"/>
                        <a:ea typeface="Times New Roman"/>
                      </a:endParaRPr>
                    </a:p>
                    <a:p>
                      <a:pPr algn="r">
                        <a:spcAft>
                          <a:spcPts val="0"/>
                        </a:spcAft>
                      </a:pPr>
                      <a:r>
                        <a:rPr lang="ru-RU" sz="1200">
                          <a:solidFill>
                            <a:srgbClr val="000000"/>
                          </a:solidFill>
                          <a:latin typeface="Times New Roman"/>
                          <a:ea typeface="Times New Roman"/>
                        </a:rPr>
                        <a:t>(из 10 баллов)</a:t>
                      </a:r>
                      <a:endParaRPr lang="ru-RU" sz="1200">
                        <a:solidFill>
                          <a:srgbClr val="1F497D"/>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141">
                <a:tc vMerge="1">
                  <a:txBody>
                    <a:bodyPr/>
                    <a:lstStyle/>
                    <a:p>
                      <a:endParaRPr lang="ru-RU"/>
                    </a:p>
                  </a:txBody>
                  <a:tcPr/>
                </a:tc>
                <a:tc>
                  <a:txBody>
                    <a:bodyPr/>
                    <a:lstStyle/>
                    <a:p>
                      <a:pPr>
                        <a:spcAft>
                          <a:spcPts val="0"/>
                        </a:spcAft>
                      </a:pPr>
                      <a:r>
                        <a:rPr lang="ru-RU" sz="1200">
                          <a:solidFill>
                            <a:srgbClr val="000000"/>
                          </a:solidFill>
                          <a:latin typeface="Times New Roman"/>
                          <a:ea typeface="Times New Roman"/>
                        </a:rPr>
                        <a:t>8. Умение работать в команде</a:t>
                      </a:r>
                      <a:endParaRPr lang="ru-RU" sz="1200">
                        <a:solidFill>
                          <a:srgbClr val="1F497D"/>
                        </a:solidFill>
                        <a:latin typeface="Times New Roman"/>
                        <a:ea typeface="Times New Roman"/>
                      </a:endParaRPr>
                    </a:p>
                    <a:p>
                      <a:pPr algn="r">
                        <a:spcAft>
                          <a:spcPts val="0"/>
                        </a:spcAft>
                      </a:pPr>
                      <a:r>
                        <a:rPr lang="ru-RU" sz="1200">
                          <a:solidFill>
                            <a:srgbClr val="000000"/>
                          </a:solidFill>
                          <a:latin typeface="Times New Roman"/>
                          <a:ea typeface="Times New Roman"/>
                        </a:rPr>
                        <a:t>(из 10 баллов)</a:t>
                      </a:r>
                      <a:endParaRPr lang="ru-RU" sz="1200">
                        <a:solidFill>
                          <a:srgbClr val="1F497D"/>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3">
                <a:tc gridSpan="2">
                  <a:txBody>
                    <a:bodyPr/>
                    <a:lstStyle/>
                    <a:p>
                      <a:pPr>
                        <a:spcBef>
                          <a:spcPts val="1600"/>
                        </a:spcBef>
                        <a:spcAft>
                          <a:spcPts val="600"/>
                        </a:spcAft>
                      </a:pPr>
                      <a:r>
                        <a:rPr lang="ru-RU" sz="1200" b="0" i="1">
                          <a:solidFill>
                            <a:srgbClr val="000000"/>
                          </a:solidFill>
                          <a:latin typeface="Times New Roman"/>
                          <a:ea typeface="Times New Roman"/>
                          <a:cs typeface="Times New Roman"/>
                        </a:rPr>
                        <a:t>ИТОГО</a:t>
                      </a:r>
                      <a:endParaRPr lang="ru-RU" sz="1100" b="1" i="1">
                        <a:solidFill>
                          <a:srgbClr val="1F497D"/>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3">
                <a:tc gridSpan="2">
                  <a:txBody>
                    <a:bodyPr/>
                    <a:lstStyle/>
                    <a:p>
                      <a:pPr>
                        <a:spcAft>
                          <a:spcPts val="0"/>
                        </a:spcAft>
                      </a:pPr>
                      <a:r>
                        <a:rPr lang="ru-RU" sz="1200">
                          <a:solidFill>
                            <a:srgbClr val="000000"/>
                          </a:solidFill>
                          <a:latin typeface="Times New Roman"/>
                          <a:ea typeface="Times New Roman"/>
                        </a:rPr>
                        <a:t>Среднеарифметическая величина</a:t>
                      </a:r>
                      <a:endParaRPr lang="ru-RU" sz="1200">
                        <a:solidFill>
                          <a:srgbClr val="1F497D"/>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8855">
                <a:tc gridSpan="2">
                  <a:txBody>
                    <a:bodyPr/>
                    <a:lstStyle/>
                    <a:p>
                      <a:pPr>
                        <a:spcAft>
                          <a:spcPts val="0"/>
                        </a:spcAft>
                      </a:pPr>
                      <a:r>
                        <a:rPr lang="ru-RU" sz="1200">
                          <a:solidFill>
                            <a:srgbClr val="000000"/>
                          </a:solidFill>
                          <a:latin typeface="Times New Roman"/>
                          <a:ea typeface="Times New Roman"/>
                        </a:rPr>
                        <a:t>от 85 до 100 баллов – «5»</a:t>
                      </a:r>
                      <a:endParaRPr lang="ru-RU" sz="1200">
                        <a:solidFill>
                          <a:srgbClr val="1F497D"/>
                        </a:solidFill>
                        <a:latin typeface="Times New Roman"/>
                        <a:ea typeface="Times New Roman"/>
                      </a:endParaRPr>
                    </a:p>
                    <a:p>
                      <a:pPr>
                        <a:spcAft>
                          <a:spcPts val="0"/>
                        </a:spcAft>
                      </a:pPr>
                      <a:r>
                        <a:rPr lang="ru-RU" sz="1200">
                          <a:solidFill>
                            <a:srgbClr val="000000"/>
                          </a:solidFill>
                          <a:latin typeface="Times New Roman"/>
                          <a:ea typeface="Times New Roman"/>
                        </a:rPr>
                        <a:t>от 70 до 85 баллов – «4»</a:t>
                      </a:r>
                      <a:endParaRPr lang="ru-RU" sz="1200">
                        <a:solidFill>
                          <a:srgbClr val="1F497D"/>
                        </a:solidFill>
                        <a:latin typeface="Times New Roman"/>
                        <a:ea typeface="Times New Roman"/>
                      </a:endParaRPr>
                    </a:p>
                    <a:p>
                      <a:pPr>
                        <a:spcAft>
                          <a:spcPts val="0"/>
                        </a:spcAft>
                      </a:pPr>
                      <a:r>
                        <a:rPr lang="ru-RU" sz="1200">
                          <a:solidFill>
                            <a:srgbClr val="000000"/>
                          </a:solidFill>
                          <a:latin typeface="Times New Roman"/>
                          <a:ea typeface="Times New Roman"/>
                        </a:rPr>
                        <a:t>от 50 до 70 баллов – «3»</a:t>
                      </a:r>
                      <a:endParaRPr lang="ru-RU" sz="1200">
                        <a:solidFill>
                          <a:srgbClr val="1F497D"/>
                        </a:solidFill>
                        <a:latin typeface="Times New Roman"/>
                        <a:ea typeface="Times New Roman"/>
                      </a:endParaRPr>
                    </a:p>
                    <a:p>
                      <a:pPr>
                        <a:spcAft>
                          <a:spcPts val="0"/>
                        </a:spcAft>
                      </a:pPr>
                      <a:r>
                        <a:rPr lang="ru-RU" sz="1200">
                          <a:solidFill>
                            <a:srgbClr val="000000"/>
                          </a:solidFill>
                          <a:latin typeface="Times New Roman"/>
                          <a:ea typeface="Times New Roman"/>
                        </a:rPr>
                        <a:t>менее 50 баллов – «2»</a:t>
                      </a:r>
                      <a:endParaRPr lang="ru-RU" sz="1200">
                        <a:solidFill>
                          <a:srgbClr val="1F497D"/>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3">
                <a:tc gridSpan="2">
                  <a:txBody>
                    <a:bodyPr/>
                    <a:lstStyle/>
                    <a:p>
                      <a:pPr>
                        <a:spcAft>
                          <a:spcPts val="0"/>
                        </a:spcAft>
                      </a:pPr>
                      <a:r>
                        <a:rPr lang="ru-RU" sz="1200" b="1">
                          <a:solidFill>
                            <a:srgbClr val="000000"/>
                          </a:solidFill>
                          <a:latin typeface="Times New Roman"/>
                          <a:ea typeface="Times New Roman"/>
                        </a:rPr>
                        <a:t>Оценка</a:t>
                      </a:r>
                      <a:endParaRPr lang="ru-RU" sz="1200">
                        <a:solidFill>
                          <a:srgbClr val="1F497D"/>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spcAft>
                          <a:spcPts val="0"/>
                        </a:spcAft>
                      </a:pPr>
                      <a:endParaRPr lang="ru-RU"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600"/>
                        </a:spcBef>
                        <a:spcAft>
                          <a:spcPts val="600"/>
                        </a:spcAft>
                      </a:pPr>
                      <a:endParaRPr lang="ru-RU" sz="1200" b="1">
                        <a:solidFill>
                          <a:srgbClr val="000000"/>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dirty="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678949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44700" y="239105"/>
            <a:ext cx="8574622" cy="2616199"/>
          </a:xfrm>
        </p:spPr>
        <p:txBody>
          <a:bodyPr/>
          <a:lstStyle/>
          <a:p>
            <a:r>
              <a:rPr lang="ru-RU" sz="6600" dirty="0"/>
              <a:t>Плавание в школе</a:t>
            </a:r>
          </a:p>
        </p:txBody>
      </p:sp>
      <p:sp>
        <p:nvSpPr>
          <p:cNvPr id="3" name="Подзаголовок 2"/>
          <p:cNvSpPr>
            <a:spLocks noGrp="1"/>
          </p:cNvSpPr>
          <p:nvPr>
            <p:ph type="subTitle" idx="1"/>
          </p:nvPr>
        </p:nvSpPr>
        <p:spPr>
          <a:xfrm>
            <a:off x="4499077" y="2839005"/>
            <a:ext cx="6987645" cy="1388534"/>
          </a:xfrm>
        </p:spPr>
        <p:txBody>
          <a:bodyPr/>
          <a:lstStyle/>
          <a:p>
            <a:r>
              <a:rPr lang="ru-RU" sz="4000" dirty="0">
                <a:latin typeface="Trebuchet MS"/>
              </a:rPr>
              <a:t>От спортивного к прикладному</a:t>
            </a:r>
            <a:endParaRPr lang="ru-RU" dirty="0">
              <a:latin typeface="Trebuchet MS"/>
            </a:endParaRPr>
          </a:p>
        </p:txBody>
      </p:sp>
      <p:sp>
        <p:nvSpPr>
          <p:cNvPr id="4" name="TextBox 3"/>
          <p:cNvSpPr txBox="1"/>
          <p:nvPr/>
        </p:nvSpPr>
        <p:spPr>
          <a:xfrm>
            <a:off x="7797817" y="5254625"/>
            <a:ext cx="4229083" cy="1477963"/>
          </a:xfrm>
          <a:prstGeom prst="rect">
            <a:avLst/>
          </a:prstGeom>
        </p:spPr>
        <p:txBody>
          <a:bodyPr rtlCol="0">
            <a:spAutoFit/>
          </a:bodyPr>
          <a:lstStyle/>
          <a:p>
            <a:pPr algn="ctr"/>
            <a:r>
              <a:rPr lang="ru-RU" dirty="0">
                <a:latin typeface=""/>
              </a:rPr>
              <a:t>Автор проекта: учитель физической культуры школы 471</a:t>
            </a:r>
          </a:p>
          <a:p>
            <a:pPr algn="ctr"/>
            <a:r>
              <a:rPr lang="ru-RU" dirty="0">
                <a:latin typeface=""/>
              </a:rPr>
              <a:t>Выборгского района Санкт-Петербурга </a:t>
            </a:r>
          </a:p>
          <a:p>
            <a:pPr algn="ctr"/>
            <a:r>
              <a:rPr lang="ru-RU" b="1" i="1" dirty="0" err="1">
                <a:latin typeface=""/>
              </a:rPr>
              <a:t>Чубасова</a:t>
            </a:r>
            <a:r>
              <a:rPr lang="ru-RU" b="1" i="1" dirty="0">
                <a:latin typeface=""/>
              </a:rPr>
              <a:t> Анна Владимировна</a:t>
            </a:r>
            <a:endParaRPr lang="ru-RU" b="1" i="1" dirty="0"/>
          </a:p>
        </p:txBody>
      </p:sp>
    </p:spTree>
    <p:extLst>
      <p:ext uri="{BB962C8B-B14F-4D97-AF65-F5344CB8AC3E}">
        <p14:creationId xmlns="" xmlns:p14="http://schemas.microsoft.com/office/powerpoint/2010/main" val="226856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9187" y="773317"/>
            <a:ext cx="2824697" cy="1200329"/>
          </a:xfrm>
          <a:prstGeom prst="rect">
            <a:avLst/>
          </a:prstGeom>
          <a:solidFill>
            <a:schemeClr val="tx1">
              <a:lumMod val="50000"/>
              <a:lumOff val="50000"/>
            </a:schemeClr>
          </a:solidFill>
        </p:spPr>
        <p:txBody>
          <a:bodyPr wrap="square" rtlCol="0" anchor="t">
            <a:spAutoFit/>
          </a:bodyPr>
          <a:lstStyle/>
          <a:p>
            <a:pPr algn="ctr"/>
            <a:r>
              <a:rPr lang="ru-RU" sz="3600" dirty="0">
                <a:solidFill>
                  <a:srgbClr val="FFFFFF"/>
                </a:solidFill>
                <a:latin typeface="+mj-lt"/>
              </a:rPr>
              <a:t>Цель проекта</a:t>
            </a:r>
          </a:p>
        </p:txBody>
      </p:sp>
      <p:sp>
        <p:nvSpPr>
          <p:cNvPr id="3" name="Стрелка вправо 2"/>
          <p:cNvSpPr/>
          <p:nvPr/>
        </p:nvSpPr>
        <p:spPr>
          <a:xfrm>
            <a:off x="4499067" y="1068171"/>
            <a:ext cx="978408" cy="484632"/>
          </a:xfrm>
          <a:prstGeom prst="rightArrow">
            <a:avLst/>
          </a:prstGeom>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5754688" y="566738"/>
            <a:ext cx="6051550" cy="1015663"/>
          </a:xfrm>
          <a:prstGeom prst="rect">
            <a:avLst/>
          </a:prstGeom>
        </p:spPr>
        <p:txBody>
          <a:bodyPr wrap="square" rtlCol="0" anchor="t">
            <a:spAutoFit/>
          </a:bodyPr>
          <a:lstStyle/>
          <a:p>
            <a:pPr algn="just"/>
            <a:r>
              <a:rPr lang="ru-RU" sz="2000" dirty="0">
                <a:solidFill>
                  <a:srgbClr val="000000"/>
                </a:solidFill>
                <a:latin typeface="Times New Roman"/>
                <a:cs typeface="Times New Roman"/>
              </a:rPr>
              <a:t>Способствовать формированию стойкого положительного отношения к плаванию, умения оказания первой помощи пострадавшему на воде</a:t>
            </a:r>
          </a:p>
        </p:txBody>
      </p:sp>
      <p:sp>
        <p:nvSpPr>
          <p:cNvPr id="5" name="TextBox 4"/>
          <p:cNvSpPr txBox="1"/>
          <p:nvPr/>
        </p:nvSpPr>
        <p:spPr>
          <a:xfrm>
            <a:off x="1507067" y="2851625"/>
            <a:ext cx="2777066" cy="1200329"/>
          </a:xfrm>
          <a:prstGeom prst="rect">
            <a:avLst/>
          </a:prstGeom>
          <a:solidFill>
            <a:schemeClr val="tx1">
              <a:lumMod val="50000"/>
              <a:lumOff val="50000"/>
            </a:schemeClr>
          </a:solidFill>
        </p:spPr>
        <p:txBody>
          <a:bodyPr wrap="square" rtlCol="0" anchor="t">
            <a:spAutoFit/>
          </a:bodyPr>
          <a:lstStyle/>
          <a:p>
            <a:pPr algn="ctr"/>
            <a:r>
              <a:rPr lang="ru-RU" sz="3600" dirty="0">
                <a:solidFill>
                  <a:srgbClr val="FFFFFF"/>
                </a:solidFill>
                <a:latin typeface="+mj-lt"/>
              </a:rPr>
              <a:t>Задачи проекта</a:t>
            </a:r>
          </a:p>
        </p:txBody>
      </p:sp>
      <p:sp>
        <p:nvSpPr>
          <p:cNvPr id="6" name="Стрелка вправо 5"/>
          <p:cNvSpPr/>
          <p:nvPr/>
        </p:nvSpPr>
        <p:spPr>
          <a:xfrm>
            <a:off x="4545417" y="3101274"/>
            <a:ext cx="978408" cy="484632"/>
          </a:xfrm>
          <a:prstGeom prst="rightArrow">
            <a:avLst/>
          </a:prstGeom>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5703888" y="2066925"/>
            <a:ext cx="6051550" cy="4678204"/>
          </a:xfrm>
          <a:prstGeom prst="rect">
            <a:avLst/>
          </a:prstGeom>
        </p:spPr>
        <p:txBody>
          <a:bodyPr wrap="square" rtlCol="0" anchor="t">
            <a:spAutoFit/>
          </a:bodyPr>
          <a:lstStyle/>
          <a:p>
            <a:pPr marL="342900" indent="-342900" algn="just">
              <a:buFont typeface="+mj-lt"/>
              <a:buAutoNum type="arabicPeriod"/>
            </a:pPr>
            <a:r>
              <a:rPr lang="ru-RU" sz="2000" dirty="0">
                <a:solidFill>
                  <a:srgbClr val="000000"/>
                </a:solidFill>
                <a:latin typeface="Times New Roman" charset="0"/>
                <a:cs typeface="Times New Roman" charset="0"/>
              </a:rPr>
              <a:t>Познакомить со спортивными и прикладными видами плавания. </a:t>
            </a:r>
            <a:r>
              <a:rPr lang="ru-RU" sz="2000" dirty="0">
                <a:solidFill>
                  <a:srgbClr val="1E223C"/>
                </a:solidFill>
                <a:latin typeface="Times New Roman" charset="0"/>
                <a:cs typeface="Times New Roman" charset="0"/>
              </a:rPr>
              <a:t> </a:t>
            </a:r>
          </a:p>
          <a:p>
            <a:pPr marL="342900" indent="-342900" algn="just">
              <a:buFont typeface="+mj-lt"/>
              <a:buAutoNum type="arabicPeriod"/>
            </a:pPr>
            <a:r>
              <a:rPr lang="ru-RU" sz="2000" dirty="0">
                <a:solidFill>
                  <a:srgbClr val="000000"/>
                </a:solidFill>
                <a:latin typeface="Times New Roman" charset="0"/>
                <a:cs typeface="Times New Roman" charset="0"/>
              </a:rPr>
              <a:t>Провести анализ образовательного пространства Выборгского района в области изучения и применения спортивных и прикладных видов плавания на уроках физической культуры (плавание). </a:t>
            </a:r>
            <a:r>
              <a:rPr lang="ru-RU" sz="2000" dirty="0">
                <a:solidFill>
                  <a:srgbClr val="1E223C"/>
                </a:solidFill>
                <a:latin typeface="Times New Roman" charset="0"/>
                <a:cs typeface="Times New Roman" charset="0"/>
              </a:rPr>
              <a:t> </a:t>
            </a:r>
          </a:p>
          <a:p>
            <a:pPr marL="342900" indent="-342900" algn="just">
              <a:buFont typeface="+mj-lt"/>
              <a:buAutoNum type="arabicPeriod"/>
            </a:pPr>
            <a:r>
              <a:rPr lang="ru-RU" sz="2000" dirty="0">
                <a:solidFill>
                  <a:srgbClr val="000000"/>
                </a:solidFill>
                <a:latin typeface="Times New Roman" charset="0"/>
                <a:cs typeface="Times New Roman" charset="0"/>
              </a:rPr>
              <a:t>Познакомить с техникой безопасности на воде.</a:t>
            </a:r>
            <a:r>
              <a:rPr lang="ru-RU" sz="2000" dirty="0">
                <a:solidFill>
                  <a:srgbClr val="1E223C"/>
                </a:solidFill>
                <a:latin typeface="Times New Roman" charset="0"/>
                <a:cs typeface="Times New Roman" charset="0"/>
              </a:rPr>
              <a:t> </a:t>
            </a:r>
          </a:p>
          <a:p>
            <a:pPr marL="342900" indent="-342900" algn="just">
              <a:buFont typeface="+mj-lt"/>
              <a:buAutoNum type="arabicPeriod"/>
            </a:pPr>
            <a:r>
              <a:rPr lang="ru-RU" sz="2000" dirty="0">
                <a:solidFill>
                  <a:srgbClr val="000000"/>
                </a:solidFill>
                <a:latin typeface="Times New Roman" charset="0"/>
                <a:cs typeface="Times New Roman" charset="0"/>
              </a:rPr>
              <a:t>Способствовать овладению умений оказывать первую помощь пострадавшему на воде . </a:t>
            </a:r>
            <a:r>
              <a:rPr lang="ru-RU" sz="2000" dirty="0">
                <a:solidFill>
                  <a:srgbClr val="1E223C"/>
                </a:solidFill>
                <a:latin typeface="Times New Roman" charset="0"/>
                <a:cs typeface="Times New Roman" charset="0"/>
              </a:rPr>
              <a:t> </a:t>
            </a:r>
          </a:p>
          <a:p>
            <a:pPr marL="342900" indent="-342900" algn="just">
              <a:buFont typeface="+mj-lt"/>
              <a:buAutoNum type="arabicPeriod"/>
            </a:pPr>
            <a:r>
              <a:rPr lang="ru-RU" sz="2000" dirty="0">
                <a:solidFill>
                  <a:srgbClr val="000000"/>
                </a:solidFill>
                <a:latin typeface="Times New Roman" charset="0"/>
                <a:cs typeface="Times New Roman" charset="0"/>
              </a:rPr>
              <a:t>Оценить риски выбора прикладных видов плавания как области профессиональной деятельности на современном этапе развития плавания и системы образования.</a:t>
            </a:r>
            <a:r>
              <a:rPr lang="ru-RU" dirty="0">
                <a:solidFill>
                  <a:srgbClr val="1E223D"/>
                </a:solidFill>
                <a:latin typeface="Times New Roman" charset="0"/>
                <a:cs typeface="Times New Roman" charset="0"/>
              </a:rPr>
              <a:t> </a:t>
            </a:r>
          </a:p>
          <a:p>
            <a:pPr algn="just"/>
            <a:endParaRPr lang="ru-RU" dirty="0">
              <a:solidFill>
                <a:srgbClr val="1E223D"/>
              </a:solidFill>
              <a:latin typeface="Times New Roman" charset="0"/>
              <a:cs typeface="Times New Roman" charset="0"/>
            </a:endParaRPr>
          </a:p>
        </p:txBody>
      </p:sp>
    </p:spTree>
    <p:extLst>
      <p:ext uri="{BB962C8B-B14F-4D97-AF65-F5344CB8AC3E}">
        <p14:creationId xmlns="" xmlns:p14="http://schemas.microsoft.com/office/powerpoint/2010/main" val="1329486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36292" y="115319"/>
            <a:ext cx="9480830" cy="895350"/>
          </a:xfrm>
          <a:solidFill>
            <a:schemeClr val="tx1">
              <a:lumMod val="50000"/>
              <a:lumOff val="50000"/>
            </a:schemeClr>
          </a:solidFill>
        </p:spPr>
        <p:txBody>
          <a:bodyPr/>
          <a:lstStyle/>
          <a:p>
            <a:r>
              <a:rPr lang="ru-RU" sz="3600" dirty="0">
                <a:solidFill>
                  <a:srgbClr val="FFFFFF"/>
                </a:solidFill>
                <a:cs typeface="Arial" pitchFamily="34" charset="0"/>
              </a:rPr>
              <a:t>Актуальность</a:t>
            </a:r>
          </a:p>
        </p:txBody>
      </p:sp>
      <p:sp>
        <p:nvSpPr>
          <p:cNvPr id="3" name="Текст 2"/>
          <p:cNvSpPr>
            <a:spLocks noGrp="1"/>
          </p:cNvSpPr>
          <p:nvPr>
            <p:ph type="body" idx="1"/>
          </p:nvPr>
        </p:nvSpPr>
        <p:spPr>
          <a:xfrm>
            <a:off x="1902811" y="1965435"/>
            <a:ext cx="10018713" cy="2532994"/>
          </a:xfrm>
        </p:spPr>
        <p:txBody>
          <a:bodyPr>
            <a:normAutofit fontScale="25000" lnSpcReduction="20000"/>
          </a:bodyPr>
          <a:lstStyle/>
          <a:p>
            <a:pPr algn="just"/>
            <a:r>
              <a:rPr lang="ru-RU" sz="8000" dirty="0">
                <a:latin typeface="Times New Roman" charset="0"/>
                <a:cs typeface="Times New Roman" charset="0"/>
              </a:rPr>
              <a:t>На глобальном уровне спасение человека является одним из главных мероприятий для сохранения всего человечества. Для качественного оказания первой помощи часто требуется особая подготовка. Современное школьное образование обладает большими возможностями для развития умений у учащихся правильно оказывать первую доврачебную помощь Особую ценность при  этом имеют такие предметы как ОБЖ, Физическая культура и Биология, в содержание которых включены соответствующие знания и умения</a:t>
            </a:r>
            <a:r>
              <a:rPr lang="ru-RU" sz="8000" dirty="0" smtClean="0">
                <a:latin typeface="Times New Roman" charset="0"/>
                <a:cs typeface="Times New Roman" charset="0"/>
              </a:rPr>
              <a:t>.</a:t>
            </a:r>
          </a:p>
          <a:p>
            <a:pPr algn="just"/>
            <a:r>
              <a:rPr lang="ru-RU" sz="3600" dirty="0" smtClean="0">
                <a:latin typeface="Times New Roman" charset="0"/>
                <a:cs typeface="Times New Roman" charset="0"/>
              </a:rPr>
              <a:t> </a:t>
            </a:r>
            <a:r>
              <a:rPr lang="ru-RU" dirty="0"/>
              <a:t/>
            </a:r>
            <a:br>
              <a:rPr lang="ru-RU" dirty="0"/>
            </a:br>
            <a:endParaRPr lang="ru-RU" dirty="0"/>
          </a:p>
          <a:p>
            <a:endParaRPr lang="ru-RU" dirty="0"/>
          </a:p>
          <a:p>
            <a:endParaRPr lang="ru-RU" dirty="0"/>
          </a:p>
        </p:txBody>
      </p:sp>
      <p:sp>
        <p:nvSpPr>
          <p:cNvPr id="4" name="Стрелка вниз 3"/>
          <p:cNvSpPr/>
          <p:nvPr/>
        </p:nvSpPr>
        <p:spPr>
          <a:xfrm>
            <a:off x="6669088" y="1074925"/>
            <a:ext cx="467888" cy="7171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descr="Image"/>
          <p:cNvPicPr>
            <a:picLocks noChangeAspect="1"/>
          </p:cNvPicPr>
          <p:nvPr/>
        </p:nvPicPr>
        <p:blipFill>
          <a:blip r:embed="rId3"/>
          <a:stretch>
            <a:fillRect/>
          </a:stretch>
        </p:blipFill>
        <p:spPr>
          <a:xfrm>
            <a:off x="5327557" y="4162001"/>
            <a:ext cx="3219645" cy="2412813"/>
          </a:xfrm>
          <a:prstGeom prst="rect">
            <a:avLst/>
          </a:prstGeom>
        </p:spPr>
      </p:pic>
    </p:spTree>
    <p:extLst>
      <p:ext uri="{BB962C8B-B14F-4D97-AF65-F5344CB8AC3E}">
        <p14:creationId xmlns="" xmlns:p14="http://schemas.microsoft.com/office/powerpoint/2010/main" val="2840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но 1 2"/>
          <p:cNvSpPr/>
          <p:nvPr/>
        </p:nvSpPr>
        <p:spPr>
          <a:xfrm>
            <a:off x="1497319" y="51283"/>
            <a:ext cx="4213411" cy="2857065"/>
          </a:xfrm>
          <a:prstGeom prst="irregularSeal1">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2070099" y="1010446"/>
            <a:ext cx="2743200" cy="707886"/>
          </a:xfrm>
          <a:prstGeom prst="rect">
            <a:avLst/>
          </a:prstGeom>
        </p:spPr>
        <p:txBody>
          <a:bodyPr rtlCol="0">
            <a:spAutoFit/>
          </a:bodyPr>
          <a:lstStyle/>
          <a:p>
            <a:pPr algn="ctr"/>
            <a:r>
              <a:rPr lang="ru-RU" sz="4000" b="1" dirty="0">
                <a:solidFill>
                  <a:srgbClr val="FFFFFF"/>
                </a:solidFill>
                <a:latin typeface="Times New Roman" charset="0"/>
                <a:cs typeface="Times New Roman" charset="0"/>
              </a:rPr>
              <a:t>1 этап</a:t>
            </a:r>
            <a:endParaRPr lang="ru-RU" dirty="0">
              <a:solidFill>
                <a:srgbClr val="FFFFFF"/>
              </a:solidFill>
              <a:latin typeface="Times New Roman" charset="0"/>
              <a:cs typeface="Times New Roman" charset="0"/>
            </a:endParaRPr>
          </a:p>
        </p:txBody>
      </p:sp>
      <p:sp>
        <p:nvSpPr>
          <p:cNvPr id="5" name="TextBox 4"/>
          <p:cNvSpPr txBox="1"/>
          <p:nvPr/>
        </p:nvSpPr>
        <p:spPr>
          <a:xfrm>
            <a:off x="6230182" y="475472"/>
            <a:ext cx="4881689" cy="1323439"/>
          </a:xfrm>
          <a:prstGeom prst="rect">
            <a:avLst/>
          </a:prstGeom>
        </p:spPr>
        <p:txBody>
          <a:bodyPr rtlCol="0">
            <a:spAutoFit/>
          </a:bodyPr>
          <a:lstStyle/>
          <a:p>
            <a:pPr algn="ctr"/>
            <a:r>
              <a:rPr lang="ru-RU" sz="4000" b="1" dirty="0">
                <a:latin typeface="+mj-lt"/>
                <a:cs typeface="Times New Roman" charset="0"/>
              </a:rPr>
              <a:t>Разработка проектного задания</a:t>
            </a:r>
            <a:endParaRPr lang="ru-RU" sz="4000" dirty="0">
              <a:latin typeface="+mj-lt"/>
            </a:endParaRPr>
          </a:p>
        </p:txBody>
      </p:sp>
      <p:sp>
        <p:nvSpPr>
          <p:cNvPr id="6" name="Стрелка вниз 5"/>
          <p:cNvSpPr/>
          <p:nvPr/>
        </p:nvSpPr>
        <p:spPr>
          <a:xfrm>
            <a:off x="8441245" y="206624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2030294" y="3279395"/>
            <a:ext cx="9785350" cy="707886"/>
          </a:xfrm>
          <a:prstGeom prst="rect">
            <a:avLst/>
          </a:prstGeom>
        </p:spPr>
        <p:txBody>
          <a:bodyPr rtlCol="0">
            <a:spAutoFit/>
          </a:bodyPr>
          <a:lstStyle/>
          <a:p>
            <a:pPr algn="ctr"/>
            <a:r>
              <a:rPr lang="ru-RU" sz="2000" dirty="0">
                <a:latin typeface="Times New Roman" charset="0"/>
                <a:cs typeface="Times New Roman" charset="0"/>
              </a:rPr>
              <a:t>Определение источников информации (учебники, литература по теме, Интернет-ресурсы,  образовательные программы для школьников в школах района)</a:t>
            </a:r>
          </a:p>
        </p:txBody>
      </p:sp>
      <p:sp>
        <p:nvSpPr>
          <p:cNvPr id="9" name="TextBox 8"/>
          <p:cNvSpPr txBox="1"/>
          <p:nvPr/>
        </p:nvSpPr>
        <p:spPr>
          <a:xfrm>
            <a:off x="2499294" y="4348163"/>
            <a:ext cx="6620816" cy="400110"/>
          </a:xfrm>
          <a:prstGeom prst="rect">
            <a:avLst/>
          </a:prstGeom>
        </p:spPr>
        <p:txBody>
          <a:bodyPr rtlCol="0">
            <a:spAutoFit/>
          </a:bodyPr>
          <a:lstStyle/>
          <a:p>
            <a:r>
              <a:rPr lang="ru-RU" sz="2000" dirty="0">
                <a:latin typeface="Times New Roman"/>
                <a:cs typeface="Times New Roman"/>
              </a:rPr>
              <a:t>Формирование групп для выполнения заданий.</a:t>
            </a:r>
            <a:endParaRPr lang="ru-RU" sz="2000" dirty="0"/>
          </a:p>
        </p:txBody>
      </p:sp>
    </p:spTree>
    <p:extLst>
      <p:ext uri="{BB962C8B-B14F-4D97-AF65-F5344CB8AC3E}">
        <p14:creationId xmlns="" xmlns:p14="http://schemas.microsoft.com/office/powerpoint/2010/main" val="489341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2572" y="379413"/>
            <a:ext cx="10350516" cy="707886"/>
          </a:xfrm>
          <a:prstGeom prst="rect">
            <a:avLst/>
          </a:prstGeom>
        </p:spPr>
        <p:txBody>
          <a:bodyPr rtlCol="0">
            <a:spAutoFit/>
          </a:bodyPr>
          <a:lstStyle/>
          <a:p>
            <a:pPr algn="ctr"/>
            <a:r>
              <a:rPr lang="ru-RU" sz="4000" b="1" dirty="0">
                <a:latin typeface="+mj-lt"/>
                <a:cs typeface="Times New Roman"/>
              </a:rPr>
              <a:t>Определение источников информации</a:t>
            </a:r>
            <a:r>
              <a:rPr lang="ru-RU" sz="4000" dirty="0">
                <a:latin typeface="+mj-lt"/>
                <a:cs typeface="Times New Roman"/>
              </a:rPr>
              <a:t> </a:t>
            </a:r>
          </a:p>
        </p:txBody>
      </p:sp>
      <p:cxnSp>
        <p:nvCxnSpPr>
          <p:cNvPr id="4" name="Прямая со стрелкой 3"/>
          <p:cNvCxnSpPr/>
          <p:nvPr/>
        </p:nvCxnSpPr>
        <p:spPr>
          <a:xfrm>
            <a:off x="6490139" y="1148627"/>
            <a:ext cx="1630" cy="295021"/>
          </a:xfrm>
          <a:prstGeom prst="straightConnector1">
            <a:avLst/>
          </a:prstGeom>
          <a:ln>
            <a:solidFill>
              <a:schemeClr val="accent1">
                <a:lumMod val="50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5" name="Прямая со стрелкой 4"/>
          <p:cNvCxnSpPr/>
          <p:nvPr/>
        </p:nvCxnSpPr>
        <p:spPr>
          <a:xfrm>
            <a:off x="1864859" y="1436343"/>
            <a:ext cx="9585714" cy="17931"/>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6" name="Прямая со стрелкой 5"/>
          <p:cNvCxnSpPr/>
          <p:nvPr/>
        </p:nvCxnSpPr>
        <p:spPr>
          <a:xfrm>
            <a:off x="1852326" y="1443763"/>
            <a:ext cx="34229" cy="4532880"/>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7" name="Прямая со стрелкой 6"/>
          <p:cNvCxnSpPr/>
          <p:nvPr/>
        </p:nvCxnSpPr>
        <p:spPr>
          <a:xfrm>
            <a:off x="1872393" y="2001712"/>
            <a:ext cx="376518" cy="1630"/>
          </a:xfrm>
          <a:prstGeom prst="straightConnector1">
            <a:avLst/>
          </a:prstGeom>
          <a:ln>
            <a:headEnd type="none"/>
            <a:tailEnd type="arrow"/>
          </a:ln>
        </p:spPr>
        <p:style>
          <a:lnRef idx="2">
            <a:schemeClr val="accent1">
              <a:shade val="50000"/>
            </a:schemeClr>
          </a:lnRef>
          <a:fillRef idx="1">
            <a:schemeClr val="accent1"/>
          </a:fillRef>
          <a:effectRef idx="0">
            <a:schemeClr val="accent1"/>
          </a:effectRef>
          <a:fontRef idx="minor">
            <a:schemeClr val="lt1"/>
          </a:fontRef>
        </p:style>
      </p:cxnSp>
      <p:sp>
        <p:nvSpPr>
          <p:cNvPr id="8" name="TextBox 7"/>
          <p:cNvSpPr txBox="1"/>
          <p:nvPr/>
        </p:nvSpPr>
        <p:spPr>
          <a:xfrm>
            <a:off x="2314575" y="1785938"/>
            <a:ext cx="9148134" cy="369887"/>
          </a:xfrm>
          <a:prstGeom prst="rect">
            <a:avLst/>
          </a:prstGeom>
        </p:spPr>
        <p:txBody>
          <a:bodyPr rtlCol="0" anchor="t">
            <a:spAutoFit/>
          </a:bodyPr>
          <a:lstStyle/>
          <a:p>
            <a:pPr algn="ctr"/>
            <a:r>
              <a:rPr lang="ru-RU" dirty="0">
                <a:latin typeface=""/>
              </a:rPr>
              <a:t>Могилевская С. Восемь голубых дорожек//</a:t>
            </a:r>
            <a:r>
              <a:rPr lang="ru-RU" dirty="0" err="1">
                <a:latin typeface=""/>
              </a:rPr>
              <a:t>Астрель</a:t>
            </a:r>
            <a:r>
              <a:rPr lang="ru-RU" dirty="0">
                <a:latin typeface=""/>
              </a:rPr>
              <a:t> - 2004</a:t>
            </a:r>
            <a:endParaRPr lang="ru-RU" dirty="0"/>
          </a:p>
        </p:txBody>
      </p:sp>
      <p:cxnSp>
        <p:nvCxnSpPr>
          <p:cNvPr id="10" name="Прямая со стрелкой 9"/>
          <p:cNvCxnSpPr/>
          <p:nvPr/>
        </p:nvCxnSpPr>
        <p:spPr>
          <a:xfrm>
            <a:off x="1872823" y="2622669"/>
            <a:ext cx="376518" cy="1630"/>
          </a:xfrm>
          <a:prstGeom prst="straightConnector1">
            <a:avLst/>
          </a:prstGeom>
          <a:ln>
            <a:headEnd type="none"/>
            <a:tailEnd type="arrow"/>
          </a:ln>
        </p:spPr>
        <p:style>
          <a:lnRef idx="2">
            <a:schemeClr val="accent1">
              <a:shade val="50000"/>
            </a:schemeClr>
          </a:lnRef>
          <a:fillRef idx="1">
            <a:schemeClr val="accent1"/>
          </a:fillRef>
          <a:effectRef idx="0">
            <a:schemeClr val="accent1"/>
          </a:effectRef>
          <a:fontRef idx="minor">
            <a:schemeClr val="lt1"/>
          </a:fontRef>
        </p:style>
      </p:cxnSp>
      <p:sp>
        <p:nvSpPr>
          <p:cNvPr id="11" name="TextBox 10"/>
          <p:cNvSpPr txBox="1"/>
          <p:nvPr/>
        </p:nvSpPr>
        <p:spPr>
          <a:xfrm>
            <a:off x="2336743" y="2389639"/>
            <a:ext cx="9148134" cy="369887"/>
          </a:xfrm>
          <a:prstGeom prst="rect">
            <a:avLst/>
          </a:prstGeom>
        </p:spPr>
        <p:txBody>
          <a:bodyPr rtlCol="0" anchor="t">
            <a:spAutoFit/>
          </a:bodyPr>
          <a:lstStyle/>
          <a:p>
            <a:pPr algn="ctr"/>
            <a:r>
              <a:rPr lang="ru-RU">
                <a:latin typeface=""/>
              </a:rPr>
              <a:t>Булгакова Н.Ж. Познакомьтесь - плавание//Астрель - 2002</a:t>
            </a:r>
            <a:endParaRPr lang="ru-RU"/>
          </a:p>
        </p:txBody>
      </p:sp>
      <p:sp>
        <p:nvSpPr>
          <p:cNvPr id="12" name="TextBox 11"/>
          <p:cNvSpPr txBox="1"/>
          <p:nvPr/>
        </p:nvSpPr>
        <p:spPr>
          <a:xfrm>
            <a:off x="2291613" y="3664765"/>
            <a:ext cx="9148134" cy="369332"/>
          </a:xfrm>
          <a:prstGeom prst="rect">
            <a:avLst/>
          </a:prstGeom>
        </p:spPr>
        <p:txBody>
          <a:bodyPr rtlCol="0" anchor="t">
            <a:spAutoFit/>
          </a:bodyPr>
          <a:lstStyle/>
          <a:p>
            <a:pPr algn="ctr"/>
            <a:r>
              <a:rPr lang="ru-RU">
                <a:latin typeface=""/>
              </a:rPr>
              <a:t>Семенов Ю.А. Обучение прикладному плаванию//Высшая школа - 1990 </a:t>
            </a:r>
            <a:endParaRPr lang="ru-RU"/>
          </a:p>
        </p:txBody>
      </p:sp>
      <p:sp>
        <p:nvSpPr>
          <p:cNvPr id="13" name="TextBox 12"/>
          <p:cNvSpPr txBox="1"/>
          <p:nvPr/>
        </p:nvSpPr>
        <p:spPr>
          <a:xfrm>
            <a:off x="2262780" y="3049153"/>
            <a:ext cx="9148134" cy="369887"/>
          </a:xfrm>
          <a:prstGeom prst="rect">
            <a:avLst/>
          </a:prstGeom>
        </p:spPr>
        <p:txBody>
          <a:bodyPr rtlCol="0" anchor="t">
            <a:spAutoFit/>
          </a:bodyPr>
          <a:lstStyle/>
          <a:p>
            <a:pPr algn="ctr"/>
            <a:r>
              <a:rPr lang="ru-RU">
                <a:latin typeface=""/>
              </a:rPr>
              <a:t>Викулов А.Д. Плавание//Владос-Пресс - 2004</a:t>
            </a:r>
            <a:endParaRPr lang="ru-RU"/>
          </a:p>
        </p:txBody>
      </p:sp>
      <p:sp>
        <p:nvSpPr>
          <p:cNvPr id="14" name="TextBox 13"/>
          <p:cNvSpPr txBox="1"/>
          <p:nvPr/>
        </p:nvSpPr>
        <p:spPr>
          <a:xfrm>
            <a:off x="2281925" y="4259080"/>
            <a:ext cx="9148134" cy="369332"/>
          </a:xfrm>
          <a:prstGeom prst="rect">
            <a:avLst/>
          </a:prstGeom>
        </p:spPr>
        <p:txBody>
          <a:bodyPr rtlCol="0" anchor="t">
            <a:spAutoFit/>
          </a:bodyPr>
          <a:lstStyle/>
          <a:p>
            <a:pPr algn="ctr"/>
            <a:r>
              <a:rPr lang="af-ZA">
                <a:latin typeface=""/>
              </a:rPr>
              <a:t>http</a:t>
            </a:r>
            <a:r>
              <a:rPr lang="ru-RU">
                <a:latin typeface=""/>
              </a:rPr>
              <a:t>://</a:t>
            </a:r>
            <a:r>
              <a:rPr lang="af-ZA">
                <a:latin typeface=""/>
              </a:rPr>
              <a:t>flot.com/publications/books/shelf/avraamovh</a:t>
            </a:r>
            <a:endParaRPr lang="ru-RU"/>
          </a:p>
        </p:txBody>
      </p:sp>
      <p:sp>
        <p:nvSpPr>
          <p:cNvPr id="15" name="TextBox 14"/>
          <p:cNvSpPr txBox="1"/>
          <p:nvPr/>
        </p:nvSpPr>
        <p:spPr>
          <a:xfrm>
            <a:off x="2318291" y="4833329"/>
            <a:ext cx="9148134" cy="369887"/>
          </a:xfrm>
          <a:prstGeom prst="rect">
            <a:avLst/>
          </a:prstGeom>
        </p:spPr>
        <p:txBody>
          <a:bodyPr rtlCol="0" anchor="t">
            <a:spAutoFit/>
          </a:bodyPr>
          <a:lstStyle/>
          <a:p>
            <a:pPr algn="ctr"/>
            <a:r>
              <a:rPr lang="af-ZA" dirty="0">
                <a:latin typeface="" charset="0"/>
              </a:rPr>
              <a:t>Http://flot.com/publications/books/shelf/avraamov/</a:t>
            </a:r>
            <a:endParaRPr lang="ru-RU"/>
          </a:p>
        </p:txBody>
      </p:sp>
      <p:cxnSp>
        <p:nvCxnSpPr>
          <p:cNvPr id="16" name="Прямая со стрелкой 15"/>
          <p:cNvCxnSpPr/>
          <p:nvPr/>
        </p:nvCxnSpPr>
        <p:spPr>
          <a:xfrm>
            <a:off x="1872823" y="3240702"/>
            <a:ext cx="376518" cy="1630"/>
          </a:xfrm>
          <a:prstGeom prst="straightConnector1">
            <a:avLst/>
          </a:prstGeom>
          <a:ln>
            <a:headEnd type="none"/>
            <a:tailEnd type="arrow"/>
          </a:ln>
        </p:spPr>
        <p:style>
          <a:lnRef idx="2">
            <a:schemeClr val="accent1">
              <a:shade val="50000"/>
            </a:schemeClr>
          </a:lnRef>
          <a:fillRef idx="1">
            <a:schemeClr val="accent1"/>
          </a:fillRef>
          <a:effectRef idx="0">
            <a:schemeClr val="accent1"/>
          </a:effectRef>
          <a:fontRef idx="minor">
            <a:schemeClr val="lt1"/>
          </a:fontRef>
        </p:style>
      </p:cxnSp>
      <p:cxnSp>
        <p:nvCxnSpPr>
          <p:cNvPr id="17" name="Прямая со стрелкой 16"/>
          <p:cNvCxnSpPr/>
          <p:nvPr/>
        </p:nvCxnSpPr>
        <p:spPr>
          <a:xfrm>
            <a:off x="1876591" y="3879079"/>
            <a:ext cx="376518" cy="1630"/>
          </a:xfrm>
          <a:prstGeom prst="straightConnector1">
            <a:avLst/>
          </a:prstGeom>
          <a:ln>
            <a:headEnd type="none"/>
            <a:tailEnd type="arrow"/>
          </a:ln>
        </p:spPr>
        <p:style>
          <a:lnRef idx="2">
            <a:schemeClr val="accent1">
              <a:shade val="50000"/>
            </a:schemeClr>
          </a:lnRef>
          <a:fillRef idx="1">
            <a:schemeClr val="accent1"/>
          </a:fillRef>
          <a:effectRef idx="0">
            <a:schemeClr val="accent1"/>
          </a:effectRef>
          <a:fontRef idx="minor">
            <a:schemeClr val="lt1"/>
          </a:fontRef>
        </p:style>
      </p:cxnSp>
      <p:cxnSp>
        <p:nvCxnSpPr>
          <p:cNvPr id="18" name="Прямая со стрелкой 17"/>
          <p:cNvCxnSpPr/>
          <p:nvPr/>
        </p:nvCxnSpPr>
        <p:spPr>
          <a:xfrm>
            <a:off x="1880358" y="4484859"/>
            <a:ext cx="376518" cy="1630"/>
          </a:xfrm>
          <a:prstGeom prst="straightConnector1">
            <a:avLst/>
          </a:prstGeom>
          <a:ln>
            <a:headEnd type="none"/>
            <a:tailEnd type="arrow"/>
          </a:ln>
        </p:spPr>
        <p:style>
          <a:lnRef idx="2">
            <a:schemeClr val="accent1">
              <a:shade val="50000"/>
            </a:schemeClr>
          </a:lnRef>
          <a:fillRef idx="1">
            <a:schemeClr val="accent1"/>
          </a:fillRef>
          <a:effectRef idx="0">
            <a:schemeClr val="accent1"/>
          </a:effectRef>
          <a:fontRef idx="minor">
            <a:schemeClr val="lt1"/>
          </a:fontRef>
        </p:style>
      </p:cxnSp>
      <p:cxnSp>
        <p:nvCxnSpPr>
          <p:cNvPr id="19" name="Прямая со стрелкой 18"/>
          <p:cNvCxnSpPr/>
          <p:nvPr/>
        </p:nvCxnSpPr>
        <p:spPr>
          <a:xfrm>
            <a:off x="1900425" y="5037018"/>
            <a:ext cx="376518" cy="1630"/>
          </a:xfrm>
          <a:prstGeom prst="straightConnector1">
            <a:avLst/>
          </a:prstGeom>
          <a:ln>
            <a:headEnd type="none"/>
            <a:tailEnd type="arrow"/>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 xmlns:p14="http://schemas.microsoft.com/office/powerpoint/2010/main" val="3267610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1" y="74619"/>
            <a:ext cx="10464800" cy="1323439"/>
          </a:xfrm>
          <a:prstGeom prst="rect">
            <a:avLst/>
          </a:prstGeom>
        </p:spPr>
        <p:txBody>
          <a:bodyPr wrap="square" rtlCol="0" anchor="t">
            <a:spAutoFit/>
          </a:bodyPr>
          <a:lstStyle/>
          <a:p>
            <a:pPr algn="ctr"/>
            <a:r>
              <a:rPr lang="ru-RU" sz="4000" b="1" dirty="0">
                <a:latin typeface="+mj-lt"/>
                <a:cs typeface="Times New Roman" charset="0"/>
              </a:rPr>
              <a:t>Формирование групп для выполнения заданий</a:t>
            </a:r>
            <a:endParaRPr lang="ru-RU" sz="4000" b="1" dirty="0">
              <a:latin typeface="+mj-lt"/>
              <a:cs typeface="Times New Roman"/>
            </a:endParaRPr>
          </a:p>
        </p:txBody>
      </p:sp>
      <p:cxnSp>
        <p:nvCxnSpPr>
          <p:cNvPr id="4" name="Прямая со стрелкой 3"/>
          <p:cNvCxnSpPr/>
          <p:nvPr/>
        </p:nvCxnSpPr>
        <p:spPr>
          <a:xfrm>
            <a:off x="6516414" y="1387366"/>
            <a:ext cx="0" cy="231229"/>
          </a:xfrm>
          <a:prstGeom prst="straightConnector1">
            <a:avLst/>
          </a:prstGeom>
          <a:ln>
            <a:solidFill>
              <a:schemeClr val="accent1">
                <a:lumMod val="50000"/>
              </a:schemeClr>
            </a:solidFill>
            <a:headEnd type="none"/>
            <a:tailEnd type="none"/>
          </a:ln>
        </p:spPr>
        <p:style>
          <a:lnRef idx="3">
            <a:schemeClr val="accent1"/>
          </a:lnRef>
          <a:fillRef idx="0">
            <a:schemeClr val="accent1"/>
          </a:fillRef>
          <a:effectRef idx="2">
            <a:schemeClr val="accent1"/>
          </a:effectRef>
          <a:fontRef idx="minor">
            <a:schemeClr val="tx1"/>
          </a:fontRef>
        </p:style>
      </p:cxnSp>
      <p:cxnSp>
        <p:nvCxnSpPr>
          <p:cNvPr id="5" name="Прямая со стрелкой 4"/>
          <p:cNvCxnSpPr/>
          <p:nvPr/>
        </p:nvCxnSpPr>
        <p:spPr>
          <a:xfrm>
            <a:off x="1896389" y="1616763"/>
            <a:ext cx="9585714" cy="17931"/>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6" name="Прямая со стрелкой 5"/>
          <p:cNvCxnSpPr/>
          <p:nvPr/>
        </p:nvCxnSpPr>
        <p:spPr>
          <a:xfrm>
            <a:off x="1883856" y="1622433"/>
            <a:ext cx="34229" cy="4532880"/>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7" name="Прямая со стрелкой 6"/>
          <p:cNvCxnSpPr/>
          <p:nvPr/>
        </p:nvCxnSpPr>
        <p:spPr>
          <a:xfrm>
            <a:off x="1903923" y="2392275"/>
            <a:ext cx="376518" cy="1630"/>
          </a:xfrm>
          <a:prstGeom prst="straightConnector1">
            <a:avLst/>
          </a:prstGeom>
          <a:ln>
            <a:headEnd type="none"/>
            <a:tailEnd type="arrow"/>
          </a:ln>
        </p:spPr>
        <p:style>
          <a:lnRef idx="2">
            <a:schemeClr val="accent1">
              <a:shade val="50000"/>
            </a:schemeClr>
          </a:lnRef>
          <a:fillRef idx="1">
            <a:schemeClr val="accent1"/>
          </a:fillRef>
          <a:effectRef idx="0">
            <a:schemeClr val="accent1"/>
          </a:effectRef>
          <a:fontRef idx="minor">
            <a:schemeClr val="lt1"/>
          </a:fontRef>
        </p:style>
      </p:cxnSp>
      <p:sp>
        <p:nvSpPr>
          <p:cNvPr id="8" name="TextBox 7"/>
          <p:cNvSpPr txBox="1"/>
          <p:nvPr/>
        </p:nvSpPr>
        <p:spPr>
          <a:xfrm>
            <a:off x="2427602" y="2143902"/>
            <a:ext cx="9148134" cy="461665"/>
          </a:xfrm>
          <a:prstGeom prst="rect">
            <a:avLst/>
          </a:prstGeom>
        </p:spPr>
        <p:txBody>
          <a:bodyPr rtlCol="0" anchor="t">
            <a:spAutoFit/>
          </a:bodyPr>
          <a:lstStyle/>
          <a:p>
            <a:pPr algn="just"/>
            <a:r>
              <a:rPr lang="ru-RU" sz="2400" dirty="0">
                <a:latin typeface="Times New Roman" charset="0"/>
                <a:cs typeface="Times New Roman" charset="0"/>
              </a:rPr>
              <a:t>Изучение материалов о спортивных и прикладных видах плавания</a:t>
            </a:r>
          </a:p>
        </p:txBody>
      </p:sp>
      <p:cxnSp>
        <p:nvCxnSpPr>
          <p:cNvPr id="10" name="Прямая со стрелкой 9"/>
          <p:cNvCxnSpPr/>
          <p:nvPr/>
        </p:nvCxnSpPr>
        <p:spPr>
          <a:xfrm>
            <a:off x="1904353" y="3468548"/>
            <a:ext cx="376518" cy="1630"/>
          </a:xfrm>
          <a:prstGeom prst="straightConnector1">
            <a:avLst/>
          </a:prstGeom>
          <a:ln>
            <a:headEnd type="none"/>
            <a:tailEnd type="arrow"/>
          </a:ln>
        </p:spPr>
        <p:style>
          <a:lnRef idx="2">
            <a:schemeClr val="accent1">
              <a:shade val="50000"/>
            </a:schemeClr>
          </a:lnRef>
          <a:fillRef idx="1">
            <a:schemeClr val="accent1"/>
          </a:fillRef>
          <a:effectRef idx="0">
            <a:schemeClr val="accent1"/>
          </a:effectRef>
          <a:fontRef idx="minor">
            <a:schemeClr val="lt1"/>
          </a:fontRef>
        </p:style>
      </p:cxnSp>
      <p:sp>
        <p:nvSpPr>
          <p:cNvPr id="11" name="TextBox 10"/>
          <p:cNvSpPr txBox="1"/>
          <p:nvPr/>
        </p:nvSpPr>
        <p:spPr>
          <a:xfrm>
            <a:off x="2466127" y="3122040"/>
            <a:ext cx="9409554" cy="830997"/>
          </a:xfrm>
          <a:prstGeom prst="rect">
            <a:avLst/>
          </a:prstGeom>
        </p:spPr>
        <p:txBody>
          <a:bodyPr wrap="square" rtlCol="0" anchor="t">
            <a:spAutoFit/>
          </a:bodyPr>
          <a:lstStyle/>
          <a:p>
            <a:pPr algn="just"/>
            <a:r>
              <a:rPr lang="ru-RU" sz="2400" dirty="0">
                <a:latin typeface="Times New Roman" charset="0"/>
                <a:cs typeface="Times New Roman" charset="0"/>
              </a:rPr>
              <a:t>Изучение возможностей образовательного пространства района, участие в видео-конференции</a:t>
            </a:r>
            <a:endParaRPr lang="ru-RU" sz="2400"/>
          </a:p>
        </p:txBody>
      </p:sp>
      <p:sp>
        <p:nvSpPr>
          <p:cNvPr id="12" name="TextBox 11"/>
          <p:cNvSpPr txBox="1"/>
          <p:nvPr/>
        </p:nvSpPr>
        <p:spPr>
          <a:xfrm>
            <a:off x="2437034" y="5326585"/>
            <a:ext cx="9605147" cy="831850"/>
          </a:xfrm>
          <a:prstGeom prst="rect">
            <a:avLst/>
          </a:prstGeom>
        </p:spPr>
        <p:txBody>
          <a:bodyPr wrap="square" rtlCol="0" anchor="t">
            <a:spAutoFit/>
          </a:bodyPr>
          <a:lstStyle/>
          <a:p>
            <a:pPr algn="just"/>
            <a:r>
              <a:rPr lang="ru-RU" sz="2400" dirty="0">
                <a:latin typeface="Times New Roman" charset="0"/>
                <a:cs typeface="Times New Roman" charset="0"/>
              </a:rPr>
              <a:t>Изучение  материалов по оказанию первой доврачебной помощи пострадавшему на воде</a:t>
            </a:r>
            <a:endParaRPr lang="ru-RU" sz="2400">
              <a:latin typeface="Times New Roman" charset="0"/>
              <a:cs typeface="Times New Roman" charset="0"/>
            </a:endParaRPr>
          </a:p>
        </p:txBody>
      </p:sp>
      <p:sp>
        <p:nvSpPr>
          <p:cNvPr id="13" name="TextBox 12"/>
          <p:cNvSpPr txBox="1"/>
          <p:nvPr/>
        </p:nvSpPr>
        <p:spPr>
          <a:xfrm>
            <a:off x="2473604" y="4336187"/>
            <a:ext cx="9148134" cy="461665"/>
          </a:xfrm>
          <a:prstGeom prst="rect">
            <a:avLst/>
          </a:prstGeom>
        </p:spPr>
        <p:txBody>
          <a:bodyPr rtlCol="0" anchor="t">
            <a:spAutoFit/>
          </a:bodyPr>
          <a:lstStyle/>
          <a:p>
            <a:pPr algn="just"/>
            <a:r>
              <a:rPr lang="ru-RU" sz="2400" dirty="0">
                <a:latin typeface="Times New Roman" charset="0"/>
                <a:cs typeface="Times New Roman" charset="0"/>
              </a:rPr>
              <a:t>Изучение материалов о технике безопасности на воде</a:t>
            </a:r>
            <a:endParaRPr lang="ru-RU" sz="2400">
              <a:latin typeface="Times New Roman" charset="0"/>
              <a:cs typeface="Times New Roman" charset="0"/>
            </a:endParaRPr>
          </a:p>
        </p:txBody>
      </p:sp>
      <p:cxnSp>
        <p:nvCxnSpPr>
          <p:cNvPr id="16" name="Прямая со стрелкой 15"/>
          <p:cNvCxnSpPr/>
          <p:nvPr/>
        </p:nvCxnSpPr>
        <p:spPr>
          <a:xfrm>
            <a:off x="1920653" y="4539315"/>
            <a:ext cx="376518" cy="1630"/>
          </a:xfrm>
          <a:prstGeom prst="straightConnector1">
            <a:avLst/>
          </a:prstGeom>
          <a:ln>
            <a:headEnd type="none"/>
            <a:tailEnd type="arrow"/>
          </a:ln>
        </p:spPr>
        <p:style>
          <a:lnRef idx="2">
            <a:schemeClr val="accent1">
              <a:shade val="50000"/>
            </a:schemeClr>
          </a:lnRef>
          <a:fillRef idx="1">
            <a:schemeClr val="accent1"/>
          </a:fillRef>
          <a:effectRef idx="0">
            <a:schemeClr val="accent1"/>
          </a:effectRef>
          <a:fontRef idx="minor">
            <a:schemeClr val="lt1"/>
          </a:fontRef>
        </p:style>
      </p:cxnSp>
      <p:cxnSp>
        <p:nvCxnSpPr>
          <p:cNvPr id="17" name="Прямая со стрелкой 16"/>
          <p:cNvCxnSpPr/>
          <p:nvPr/>
        </p:nvCxnSpPr>
        <p:spPr>
          <a:xfrm>
            <a:off x="1924421" y="5765541"/>
            <a:ext cx="376518" cy="1630"/>
          </a:xfrm>
          <a:prstGeom prst="straightConnector1">
            <a:avLst/>
          </a:prstGeom>
          <a:ln>
            <a:headEnd type="none"/>
            <a:tailEnd type="arrow"/>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 xmlns:p14="http://schemas.microsoft.com/office/powerpoint/2010/main" val="2900290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но 1 2"/>
          <p:cNvSpPr/>
          <p:nvPr/>
        </p:nvSpPr>
        <p:spPr>
          <a:xfrm>
            <a:off x="1497319" y="51283"/>
            <a:ext cx="4213411" cy="2857065"/>
          </a:xfrm>
          <a:prstGeom prst="irregularSeal1">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2070099" y="1010446"/>
            <a:ext cx="2743200" cy="707886"/>
          </a:xfrm>
          <a:prstGeom prst="rect">
            <a:avLst/>
          </a:prstGeom>
        </p:spPr>
        <p:txBody>
          <a:bodyPr rtlCol="0">
            <a:spAutoFit/>
          </a:bodyPr>
          <a:lstStyle/>
          <a:p>
            <a:pPr algn="ctr"/>
            <a:r>
              <a:rPr lang="ru-RU" sz="4000" b="1" dirty="0">
                <a:solidFill>
                  <a:srgbClr val="FFFFFF"/>
                </a:solidFill>
                <a:latin typeface="Times New Roman" charset="0"/>
                <a:cs typeface="Times New Roman" charset="0"/>
              </a:rPr>
              <a:t>2 </a:t>
            </a:r>
            <a:r>
              <a:rPr lang="ru-RU" sz="4000" b="1" dirty="0">
                <a:solidFill>
                  <a:srgbClr val="FFFFFF"/>
                </a:solidFill>
                <a:latin typeface="+mj-lt"/>
                <a:cs typeface="Times New Roman" charset="0"/>
              </a:rPr>
              <a:t>этап</a:t>
            </a:r>
            <a:endParaRPr lang="ru-RU" dirty="0">
              <a:solidFill>
                <a:srgbClr val="FFFFFF"/>
              </a:solidFill>
              <a:latin typeface="+mj-lt"/>
              <a:cs typeface="Times New Roman" charset="0"/>
            </a:endParaRPr>
          </a:p>
        </p:txBody>
      </p:sp>
      <p:sp>
        <p:nvSpPr>
          <p:cNvPr id="5" name="TextBox 4"/>
          <p:cNvSpPr txBox="1"/>
          <p:nvPr/>
        </p:nvSpPr>
        <p:spPr>
          <a:xfrm>
            <a:off x="6146271" y="645584"/>
            <a:ext cx="5324907" cy="707886"/>
          </a:xfrm>
          <a:prstGeom prst="rect">
            <a:avLst/>
          </a:prstGeom>
        </p:spPr>
        <p:txBody>
          <a:bodyPr rtlCol="0">
            <a:spAutoFit/>
          </a:bodyPr>
          <a:lstStyle/>
          <a:p>
            <a:pPr algn="ctr"/>
            <a:r>
              <a:rPr lang="ru-RU" sz="4000" b="1" dirty="0">
                <a:latin typeface="+mj-lt"/>
                <a:cs typeface="Times New Roman" charset="0"/>
              </a:rPr>
              <a:t>Планирование работы</a:t>
            </a:r>
            <a:endParaRPr lang="ru-RU" sz="4000" dirty="0">
              <a:latin typeface="+mj-lt"/>
              <a:cs typeface="Times New Roman" charset="0"/>
            </a:endParaRPr>
          </a:p>
        </p:txBody>
      </p:sp>
      <p:sp>
        <p:nvSpPr>
          <p:cNvPr id="6" name="Стрелка вниз 5"/>
          <p:cNvSpPr/>
          <p:nvPr/>
        </p:nvSpPr>
        <p:spPr>
          <a:xfrm>
            <a:off x="8508978" y="1693715"/>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2030294" y="3279395"/>
            <a:ext cx="9785350" cy="2554545"/>
          </a:xfrm>
          <a:prstGeom prst="rect">
            <a:avLst/>
          </a:prstGeom>
        </p:spPr>
        <p:txBody>
          <a:bodyPr rtlCol="0">
            <a:spAutoFit/>
          </a:bodyPr>
          <a:lstStyle/>
          <a:p>
            <a:pPr algn="just"/>
            <a:r>
              <a:rPr lang="ru-RU" sz="2000" dirty="0">
                <a:latin typeface="Times New Roman" charset="0"/>
                <a:cs typeface="Times New Roman" charset="0"/>
              </a:rPr>
              <a:t>Руководитель организует обсуждение темы проекта, в результате которого определяется:</a:t>
            </a:r>
          </a:p>
          <a:p>
            <a:pPr algn="just"/>
            <a:endParaRPr lang="ru-RU" sz="2000" dirty="0">
              <a:latin typeface="Times New Roman" charset="0"/>
              <a:cs typeface="Times New Roman" charset="0"/>
            </a:endParaRPr>
          </a:p>
          <a:p>
            <a:pPr marL="342900" indent="-342900" algn="just">
              <a:buFont typeface="Arial" panose="020B0604020202020204" pitchFamily="34" charset="0"/>
              <a:buChar char="•"/>
            </a:pPr>
            <a:r>
              <a:rPr lang="ru-RU" sz="2000" dirty="0">
                <a:latin typeface="Times New Roman" charset="0"/>
                <a:cs typeface="Times New Roman" charset="0"/>
              </a:rPr>
              <a:t> план работы; </a:t>
            </a:r>
          </a:p>
          <a:p>
            <a:pPr marL="342900" indent="-342900" algn="just">
              <a:buFont typeface="Arial" panose="020B0604020202020204" pitchFamily="34" charset="0"/>
              <a:buChar char="•"/>
            </a:pPr>
            <a:endParaRPr lang="ru-RU" sz="2000" dirty="0">
              <a:latin typeface="Times New Roman" charset="0"/>
              <a:cs typeface="Times New Roman" charset="0"/>
            </a:endParaRPr>
          </a:p>
          <a:p>
            <a:pPr marL="342900" indent="-342900" algn="just">
              <a:buFont typeface="Arial" panose="020B0604020202020204" pitchFamily="34" charset="0"/>
              <a:buChar char="•"/>
            </a:pPr>
            <a:r>
              <a:rPr lang="ru-RU" sz="2000" dirty="0">
                <a:latin typeface="Times New Roman" charset="0"/>
                <a:cs typeface="Times New Roman" charset="0"/>
              </a:rPr>
              <a:t>ответственные за каждый этап;</a:t>
            </a:r>
          </a:p>
          <a:p>
            <a:pPr algn="just"/>
            <a:r>
              <a:rPr lang="ru-RU" sz="2000" dirty="0">
                <a:latin typeface="Times New Roman" charset="0"/>
                <a:cs typeface="Times New Roman" charset="0"/>
              </a:rPr>
              <a:t> </a:t>
            </a:r>
          </a:p>
          <a:p>
            <a:pPr marL="342900" indent="-342900" algn="just">
              <a:buFont typeface="Arial" panose="020B0604020202020204" pitchFamily="34" charset="0"/>
              <a:buChar char="•"/>
            </a:pPr>
            <a:r>
              <a:rPr lang="ru-RU" sz="2000" dirty="0">
                <a:latin typeface="Times New Roman" charset="0"/>
                <a:cs typeface="Times New Roman" charset="0"/>
              </a:rPr>
              <a:t> сроки выполнения.</a:t>
            </a:r>
            <a:endParaRPr lang="ru-RU" sz="2000" dirty="0">
              <a:solidFill>
                <a:srgbClr val="000000"/>
              </a:solidFill>
              <a:latin typeface="Times New Roman"/>
              <a:cs typeface="Times New Roman"/>
            </a:endParaRPr>
          </a:p>
        </p:txBody>
      </p:sp>
    </p:spTree>
    <p:extLst>
      <p:ext uri="{BB962C8B-B14F-4D97-AF65-F5344CB8AC3E}">
        <p14:creationId xmlns="" xmlns:p14="http://schemas.microsoft.com/office/powerpoint/2010/main" val="1457446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ятно 1 2"/>
          <p:cNvSpPr/>
          <p:nvPr/>
        </p:nvSpPr>
        <p:spPr>
          <a:xfrm>
            <a:off x="1497319" y="51283"/>
            <a:ext cx="4213411" cy="2857065"/>
          </a:xfrm>
          <a:prstGeom prst="irregularSeal1">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2070099" y="1010446"/>
            <a:ext cx="2743200" cy="707886"/>
          </a:xfrm>
          <a:prstGeom prst="rect">
            <a:avLst/>
          </a:prstGeom>
        </p:spPr>
        <p:txBody>
          <a:bodyPr rtlCol="0">
            <a:spAutoFit/>
          </a:bodyPr>
          <a:lstStyle/>
          <a:p>
            <a:pPr algn="ctr"/>
            <a:r>
              <a:rPr lang="ru-RU" sz="4000" b="1" dirty="0">
                <a:solidFill>
                  <a:srgbClr val="FFFFFF"/>
                </a:solidFill>
                <a:latin typeface="+mj-lt"/>
                <a:cs typeface="Times New Roman" charset="0"/>
              </a:rPr>
              <a:t>3 этап</a:t>
            </a:r>
            <a:endParaRPr lang="ru-RU" dirty="0">
              <a:solidFill>
                <a:srgbClr val="FFFFFF"/>
              </a:solidFill>
              <a:latin typeface="+mj-lt"/>
              <a:cs typeface="Times New Roman" charset="0"/>
            </a:endParaRPr>
          </a:p>
        </p:txBody>
      </p:sp>
      <p:sp>
        <p:nvSpPr>
          <p:cNvPr id="5" name="TextBox 4"/>
          <p:cNvSpPr txBox="1"/>
          <p:nvPr/>
        </p:nvSpPr>
        <p:spPr>
          <a:xfrm>
            <a:off x="6230938" y="476250"/>
            <a:ext cx="5324907" cy="1323439"/>
          </a:xfrm>
          <a:prstGeom prst="rect">
            <a:avLst/>
          </a:prstGeom>
        </p:spPr>
        <p:txBody>
          <a:bodyPr rtlCol="0">
            <a:spAutoFit/>
          </a:bodyPr>
          <a:lstStyle/>
          <a:p>
            <a:pPr algn="ctr"/>
            <a:r>
              <a:rPr lang="ru-RU" sz="4000" b="1" dirty="0">
                <a:latin typeface="+mj-lt"/>
                <a:cs typeface="Times New Roman" charset="0"/>
              </a:rPr>
              <a:t>Реализация </a:t>
            </a:r>
          </a:p>
          <a:p>
            <a:pPr algn="ctr"/>
            <a:r>
              <a:rPr lang="ru-RU" sz="4000" b="1" dirty="0">
                <a:latin typeface="+mj-lt"/>
                <a:cs typeface="Times New Roman" charset="0"/>
              </a:rPr>
              <a:t>проекта</a:t>
            </a:r>
          </a:p>
        </p:txBody>
      </p:sp>
      <p:sp>
        <p:nvSpPr>
          <p:cNvPr id="6" name="Стрелка вниз 5"/>
          <p:cNvSpPr/>
          <p:nvPr/>
        </p:nvSpPr>
        <p:spPr>
          <a:xfrm>
            <a:off x="8661379" y="206624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2030294" y="3279395"/>
            <a:ext cx="9785350" cy="1323439"/>
          </a:xfrm>
          <a:prstGeom prst="rect">
            <a:avLst/>
          </a:prstGeom>
        </p:spPr>
        <p:txBody>
          <a:bodyPr rtlCol="0">
            <a:spAutoFit/>
          </a:bodyPr>
          <a:lstStyle/>
          <a:p>
            <a:pPr algn="just"/>
            <a:r>
              <a:rPr lang="ru-RU" sz="2000" dirty="0">
                <a:latin typeface="Times New Roman" charset="0"/>
                <a:cs typeface="Times New Roman" charset="0"/>
              </a:rPr>
              <a:t> Обучающиеся в соответствии с планом работы осуществляют самостоятельную конструктивную деятельность. Руководитель оказывает стимулирующую поддержку, консультирует деятельность обучающихся и групп.</a:t>
            </a:r>
          </a:p>
          <a:p>
            <a:pPr marL="342900" indent="-342900" algn="just">
              <a:buFont typeface="Arial" panose="020B0604020202020204" pitchFamily="34" charset="0"/>
              <a:buChar char="•"/>
            </a:pPr>
            <a:endParaRPr lang="ru-RU" sz="2000" dirty="0">
              <a:solidFill>
                <a:srgbClr val="000000"/>
              </a:solidFill>
              <a:latin typeface="Times New Roman" charset="0"/>
              <a:cs typeface="Times New Roman" charset="0"/>
            </a:endParaRPr>
          </a:p>
        </p:txBody>
      </p:sp>
      <p:sp>
        <p:nvSpPr>
          <p:cNvPr id="8" name="TextBox 7"/>
          <p:cNvSpPr txBox="1"/>
          <p:nvPr/>
        </p:nvSpPr>
        <p:spPr>
          <a:xfrm>
            <a:off x="2007830" y="4419890"/>
            <a:ext cx="9785350" cy="707886"/>
          </a:xfrm>
          <a:prstGeom prst="rect">
            <a:avLst/>
          </a:prstGeom>
        </p:spPr>
        <p:txBody>
          <a:bodyPr rtlCol="0">
            <a:spAutoFit/>
          </a:bodyPr>
          <a:lstStyle/>
          <a:p>
            <a:pPr algn="just"/>
            <a:r>
              <a:rPr lang="ru-RU" sz="2000" dirty="0">
                <a:latin typeface="Times New Roman" charset="0"/>
                <a:cs typeface="Times New Roman" charset="0"/>
              </a:rPr>
              <a:t> Анализ результатов и оформление проекта.</a:t>
            </a:r>
          </a:p>
          <a:p>
            <a:pPr marL="342900" indent="-342900" algn="just">
              <a:buFont typeface="Arial" panose="020B0604020202020204" pitchFamily="34" charset="0"/>
              <a:buChar char="•"/>
            </a:pPr>
            <a:endParaRPr lang="ru-RU" sz="2000" dirty="0">
              <a:solidFill>
                <a:srgbClr val="000000"/>
              </a:solidFill>
              <a:latin typeface="Times New Roman" charset="0"/>
              <a:cs typeface="Times New Roman" charset="0"/>
            </a:endParaRPr>
          </a:p>
        </p:txBody>
      </p:sp>
    </p:spTree>
    <p:extLst>
      <p:ext uri="{BB962C8B-B14F-4D97-AF65-F5344CB8AC3E}">
        <p14:creationId xmlns="" xmlns:p14="http://schemas.microsoft.com/office/powerpoint/2010/main" val="38445439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TotalTime>
  <Words>617</Words>
  <Application>Microsoft Office PowerPoint</Application>
  <PresentationFormat>Произвольный</PresentationFormat>
  <Paragraphs>108</Paragraphs>
  <Slides>14</Slides>
  <Notes>13</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Параллакс</vt:lpstr>
      <vt:lpstr>Чубасова Анна Владимировна Идентификатор 285-020-283 </vt:lpstr>
      <vt:lpstr>Плавание в школе</vt:lpstr>
      <vt:lpstr>Слайд 3</vt:lpstr>
      <vt:lpstr>Актуальность</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Petr Barborik</dc:creator>
  <cp:lastModifiedBy>Anna</cp:lastModifiedBy>
  <cp:revision>31</cp:revision>
  <dcterms:created xsi:type="dcterms:W3CDTF">2013-07-31T16:34:45Z</dcterms:created>
  <dcterms:modified xsi:type="dcterms:W3CDTF">2015-11-13T16:51:32Z</dcterms:modified>
</cp:coreProperties>
</file>