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0" r:id="rId2"/>
    <p:sldId id="257" r:id="rId3"/>
    <p:sldId id="267" r:id="rId4"/>
    <p:sldId id="279" r:id="rId5"/>
    <p:sldId id="263" r:id="rId6"/>
    <p:sldId id="264" r:id="rId7"/>
    <p:sldId id="262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69" r:id="rId19"/>
    <p:sldId id="26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5F833-4A87-49F9-9ABE-9BFC0C3A44F2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F923D-9DD6-4E1D-8AF3-A5DDCA57E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79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756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430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023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704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9783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925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470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387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8312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13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644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771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186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041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128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191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898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923D-9DD6-4E1D-8AF3-A5DDCA57EF8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687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950A6-0A22-4ECE-B228-0ADB5C5B2E8C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321FC-6AFF-4F20-9117-E44166EB8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2132856"/>
            <a:ext cx="6408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Агитбригада по ПДД</a:t>
            </a:r>
          </a:p>
          <a:p>
            <a:r>
              <a:rPr lang="ru-RU" sz="4800" b="1" dirty="0" smtClean="0">
                <a:solidFill>
                  <a:srgbClr val="FF0000"/>
                </a:solidFill>
              </a:rPr>
              <a:t>       «</a:t>
            </a:r>
            <a:r>
              <a:rPr lang="ru-RU" sz="4800" b="1" dirty="0" err="1" smtClean="0">
                <a:solidFill>
                  <a:srgbClr val="FF0000"/>
                </a:solidFill>
              </a:rPr>
              <a:t>Светофорчик</a:t>
            </a:r>
            <a:r>
              <a:rPr lang="ru-RU" sz="4800" b="1" dirty="0" smtClean="0">
                <a:solidFill>
                  <a:srgbClr val="FF0000"/>
                </a:solidFill>
              </a:rPr>
              <a:t>»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9992" y="4797152"/>
            <a:ext cx="39604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Выполнила:</a:t>
            </a:r>
          </a:p>
          <a:p>
            <a:r>
              <a:rPr lang="ru-RU" dirty="0"/>
              <a:t>у</a:t>
            </a:r>
            <a:r>
              <a:rPr lang="ru-RU" dirty="0" smtClean="0"/>
              <a:t>читель начальных классов</a:t>
            </a:r>
          </a:p>
          <a:p>
            <a:r>
              <a:rPr lang="ru-RU" dirty="0" smtClean="0"/>
              <a:t>МКОУ «</a:t>
            </a:r>
            <a:r>
              <a:rPr lang="ru-RU" dirty="0" err="1" smtClean="0"/>
              <a:t>Горшеченская</a:t>
            </a:r>
            <a:r>
              <a:rPr lang="ru-RU" dirty="0" smtClean="0"/>
              <a:t> СОШ имени</a:t>
            </a:r>
          </a:p>
          <a:p>
            <a:r>
              <a:rPr lang="ru-RU" dirty="0" smtClean="0"/>
              <a:t>Н.И. </a:t>
            </a:r>
            <a:r>
              <a:rPr lang="ru-RU" dirty="0" err="1" smtClean="0"/>
              <a:t>Жиронкина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Брагина Татьяна Александровна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714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encrypted-tbn1.gstatic.com/images?q=tbn:ANd9GcQg07hChP3p08ZzWpbXw_lyzrYiDmvLReHUZMVjbxGU7gBhkmyQ_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0"/>
            <a:ext cx="3816424" cy="509512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67744" y="4869160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                 Дети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https://encrypted-tbn2.gstatic.com/images?q=tbn:ANd9GcTMKBfbohtT47xPY-O9PiHBIxAWz6sOyarPTYu1nsrqn4nYeDu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908720"/>
            <a:ext cx="3384376" cy="3384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07704" y="4797152"/>
            <a:ext cx="5578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Движение  на  велосипедах</a:t>
            </a:r>
          </a:p>
          <a:p>
            <a:r>
              <a:rPr lang="ru-RU" sz="3200" b="1" dirty="0" smtClean="0"/>
              <a:t>	       запрещено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s://encrypted-tbn1.gstatic.com/images?q=tbn:ANd9GcSWzPTMn6-u_asKSUEdTRUWre4aA3cESSA1sEkma91Ae0o39fQ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980728"/>
            <a:ext cx="3327154" cy="331236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411760" y="5013176"/>
            <a:ext cx="4447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Подземный  переход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 descr="https://encrypted-tbn0.gstatic.com/images?q=tbn:ANd9GcQ5XUAJoMVtcNbP39NBJIegTUSG79KSjOtnehwP1BR4RmE36TXd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908720"/>
            <a:ext cx="2016224" cy="2957129"/>
          </a:xfrm>
          <a:prstGeom prst="rect">
            <a:avLst/>
          </a:prstGeom>
          <a:noFill/>
        </p:spPr>
      </p:pic>
      <p:pic>
        <p:nvPicPr>
          <p:cNvPr id="3" name="Picture 24" descr="https://encrypted-tbn1.gstatic.com/images?q=tbn:ANd9GcTUPdmTIJf8tgb5qQJF__AkeJjQO88sMd52Ubqst1JYB_GnQ-C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9" y="980728"/>
            <a:ext cx="2016223" cy="289795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11560" y="4509120"/>
            <a:ext cx="46843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       Пункт</a:t>
            </a:r>
          </a:p>
          <a:p>
            <a:r>
              <a:rPr lang="ru-RU" sz="2800" b="1" dirty="0" smtClean="0"/>
              <a:t>медицинской  помощи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4797152"/>
            <a:ext cx="2432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Больница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https://encrypted-tbn2.gstatic.com/images?q=tbn:ANd9GcR-8q0wHJCjxkZGxIWPSWv66x_M1icJsZ_jBL7_hIyDU6KfJ8fQQ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620688"/>
            <a:ext cx="2736304" cy="365310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483768" y="4725144"/>
            <a:ext cx="3888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               Место</a:t>
            </a:r>
          </a:p>
          <a:p>
            <a:r>
              <a:rPr lang="ru-RU" sz="3200" b="1" dirty="0" smtClean="0"/>
              <a:t>  остановки автобуса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https://encrypted-tbn2.gstatic.com/images?q=tbn:ANd9GcRkbhUrHM9qLyoyoLNS4TzJbTQF89b1203nVxezUa4YgIHE9Hc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052736"/>
            <a:ext cx="3240360" cy="324036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67744" y="4941168"/>
            <a:ext cx="5789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Пешеходная  дорожка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 descr="https://encrypted-tbn0.gstatic.com/images?q=tbn:ANd9GcSuTPogMyxxMAA72c2cFaiaNGKO72CFLglmUmvm92O2i_NxtMgla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764704"/>
            <a:ext cx="2376264" cy="357088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915816" y="5157192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       Телефон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s://encrypted-tbn0.gstatic.com/images?q=tbn:ANd9GcTrHdo_GeG2vaV5drR8T8xoD1F-1U8EoSlfewrrV1eX7mtKM-t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764704"/>
            <a:ext cx="3456384" cy="340629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95736" y="4725144"/>
            <a:ext cx="475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   Движение  пешеходов</a:t>
            </a:r>
          </a:p>
          <a:p>
            <a:r>
              <a:rPr lang="ru-RU" sz="3200" b="1" dirty="0" smtClean="0"/>
              <a:t>            запрещено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84784"/>
            <a:ext cx="945098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                                </a:t>
            </a:r>
            <a:r>
              <a:rPr lang="ru-RU" sz="4000" b="1" dirty="0" smtClean="0">
                <a:solidFill>
                  <a:srgbClr val="FF0000"/>
                </a:solidFill>
              </a:rPr>
              <a:t>Соблюдайте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               правила дорожного движения!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3" name="Picture 20" descr="https://encrypted-tbn0.gstatic.com/images?q=tbn:ANd9GcQGr85v1W9-fCufizvz034l5FfLwV7TLkOATWETC_pluxwOLKmwk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501008"/>
            <a:ext cx="2451529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https://encrypted-tbn2.gstatic.com/images?q=tbn:ANd9GcRCF8i1aHmvufsiEER2xu1w-9cSkwzZoQqU2nx0347jVaLVf4s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548680"/>
            <a:ext cx="6480720" cy="56202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5656" y="1268760"/>
            <a:ext cx="6546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</a:rPr>
              <a:t>СВЕТ</a:t>
            </a:r>
            <a:r>
              <a:rPr lang="ru-RU" sz="7200" b="1" i="1" dirty="0" smtClean="0">
                <a:solidFill>
                  <a:srgbClr val="FFFF00"/>
                </a:solidFill>
              </a:rPr>
              <a:t>ОФО</a:t>
            </a:r>
            <a:r>
              <a:rPr lang="ru-RU" sz="7200" b="1" i="1" dirty="0" smtClean="0">
                <a:solidFill>
                  <a:srgbClr val="00B050"/>
                </a:solidFill>
              </a:rPr>
              <a:t>РЧИК</a:t>
            </a:r>
            <a:endParaRPr lang="ru-RU" sz="7200" b="1" i="1" dirty="0">
              <a:solidFill>
                <a:srgbClr val="00B050"/>
              </a:solidFill>
            </a:endParaRPr>
          </a:p>
        </p:txBody>
      </p:sp>
      <p:pic>
        <p:nvPicPr>
          <p:cNvPr id="6" name="Picture 6" descr="https://encrypted-tbn3.gstatic.com/images?q=tbn:ANd9GcS1jZsmcNn67IGE0XEf1dz_8xSvDqBatEiioeChLJ1WVEmLEbR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140968"/>
            <a:ext cx="2693945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484784"/>
            <a:ext cx="66156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0070C0"/>
                </a:solidFill>
              </a:rPr>
              <a:t>П</a:t>
            </a:r>
            <a:r>
              <a:rPr lang="ru-RU" sz="6600" dirty="0" smtClean="0"/>
              <a:t>  </a:t>
            </a:r>
            <a:r>
              <a:rPr lang="ru-RU" sz="6600" b="1" dirty="0" smtClean="0"/>
              <a:t>-</a:t>
            </a:r>
            <a:r>
              <a:rPr lang="ru-RU" sz="6600" dirty="0" smtClean="0"/>
              <a:t>   правила</a:t>
            </a:r>
          </a:p>
          <a:p>
            <a:r>
              <a:rPr lang="ru-RU" sz="7200" b="1" dirty="0" smtClean="0">
                <a:solidFill>
                  <a:srgbClr val="0070C0"/>
                </a:solidFill>
              </a:rPr>
              <a:t>Д  </a:t>
            </a:r>
            <a:r>
              <a:rPr lang="ru-RU" sz="7200" b="1" dirty="0" smtClean="0"/>
              <a:t>-</a:t>
            </a:r>
            <a:r>
              <a:rPr lang="ru-RU" sz="7200" b="1" dirty="0" smtClean="0">
                <a:solidFill>
                  <a:srgbClr val="0070C0"/>
                </a:solidFill>
              </a:rPr>
              <a:t> </a:t>
            </a:r>
            <a:r>
              <a:rPr lang="ru-RU" sz="6600" dirty="0" smtClean="0"/>
              <a:t>  дорожного</a:t>
            </a:r>
          </a:p>
          <a:p>
            <a:r>
              <a:rPr lang="ru-RU" sz="7200" b="1" dirty="0" smtClean="0">
                <a:solidFill>
                  <a:srgbClr val="0070C0"/>
                </a:solidFill>
              </a:rPr>
              <a:t>Д </a:t>
            </a:r>
            <a:r>
              <a:rPr lang="ru-RU" sz="6600" dirty="0" smtClean="0"/>
              <a:t> </a:t>
            </a:r>
            <a:r>
              <a:rPr lang="ru-RU" sz="6600" b="1" dirty="0" smtClean="0"/>
              <a:t>-</a:t>
            </a:r>
            <a:r>
              <a:rPr lang="ru-RU" sz="6600" dirty="0" smtClean="0"/>
              <a:t>   движения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764704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400" dirty="0" smtClean="0"/>
              <a:t>Начиная переход, посмотри налево, потом направо.</a:t>
            </a:r>
          </a:p>
          <a:p>
            <a:endParaRPr lang="ru-RU" sz="2400" dirty="0" smtClean="0"/>
          </a:p>
          <a:p>
            <a:pPr>
              <a:buFont typeface="Arial" charset="0"/>
              <a:buChar char="•"/>
            </a:pPr>
            <a:r>
              <a:rPr lang="ru-RU" sz="2400" dirty="0" smtClean="0"/>
              <a:t> Если нет тротуара, иди по обочине навстречу</a:t>
            </a:r>
          </a:p>
          <a:p>
            <a:r>
              <a:rPr lang="ru-RU" sz="2400" dirty="0" smtClean="0"/>
              <a:t>   движущемуся транспорту.</a:t>
            </a:r>
          </a:p>
          <a:p>
            <a:endParaRPr lang="ru-RU" sz="2400" dirty="0" smtClean="0"/>
          </a:p>
          <a:p>
            <a:pPr>
              <a:buFont typeface="Arial" charset="0"/>
              <a:buChar char="•"/>
            </a:pPr>
            <a:r>
              <a:rPr lang="ru-RU" sz="2400" dirty="0" smtClean="0"/>
              <a:t> Автобус и троллейбус обходи сзади, трамвай – спереди.</a:t>
            </a:r>
          </a:p>
          <a:p>
            <a:pPr>
              <a:buFont typeface="Arial" charset="0"/>
              <a:buChar char="•"/>
            </a:pPr>
            <a:endParaRPr lang="ru-RU" sz="2400" dirty="0" smtClean="0"/>
          </a:p>
          <a:p>
            <a:pPr>
              <a:buFont typeface="Arial" charset="0"/>
              <a:buChar char="•"/>
            </a:pPr>
            <a:r>
              <a:rPr lang="ru-RU" sz="2400" dirty="0" smtClean="0"/>
              <a:t>  Переходи дорогу только по пешеходному переходу.</a:t>
            </a:r>
          </a:p>
          <a:p>
            <a:pPr>
              <a:buFont typeface="Arial" charset="0"/>
              <a:buChar char="•"/>
            </a:pPr>
            <a:endParaRPr lang="ru-RU" sz="2400" dirty="0" smtClean="0"/>
          </a:p>
          <a:p>
            <a:pPr>
              <a:buFont typeface="Arial" charset="0"/>
              <a:buChar char="•"/>
            </a:pPr>
            <a:r>
              <a:rPr lang="ru-RU" sz="2400" dirty="0" smtClean="0"/>
              <a:t>  Не играй на проезжей части.</a:t>
            </a:r>
          </a:p>
          <a:p>
            <a:pPr>
              <a:buFont typeface="Arial" charset="0"/>
              <a:buChar char="•"/>
            </a:pPr>
            <a:endParaRPr lang="ru-RU" sz="2400" dirty="0" smtClean="0"/>
          </a:p>
          <a:p>
            <a:pPr>
              <a:buFont typeface="Arial" charset="0"/>
              <a:buChar char="•"/>
            </a:pPr>
            <a:r>
              <a:rPr lang="ru-RU" sz="2400" dirty="0" smtClean="0"/>
              <a:t> Не катайся на велосипеде по проезжей части.</a:t>
            </a:r>
            <a:endParaRPr lang="ru-RU" sz="2400" dirty="0"/>
          </a:p>
        </p:txBody>
      </p:sp>
      <p:pic>
        <p:nvPicPr>
          <p:cNvPr id="3" name="Picture 6" descr="https://encrypted-tbn3.gstatic.com/images?q=tbn:ANd9GcS1jZsmcNn67IGE0XEf1dz_8xSvDqBatEiioeChLJ1WVEmLEbR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4725144"/>
            <a:ext cx="1656184" cy="18593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encrypted-tbn3.gstatic.com/images?q=tbn:ANd9GcTM50M356TzUy-NQqPr8j5IfmrEx87uEoVx3-eSrMLQyuXKK85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420888"/>
            <a:ext cx="2664296" cy="369449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15616" y="764704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Светофор</a:t>
            </a:r>
            <a:r>
              <a:rPr lang="ru-RU" sz="2800" dirty="0" smtClean="0"/>
              <a:t> – регулирует движение транспорта</a:t>
            </a:r>
          </a:p>
          <a:p>
            <a:r>
              <a:rPr lang="ru-RU" sz="2800" dirty="0" smtClean="0"/>
              <a:t>                      и пешеходов на дороге.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https://encrypted-tbn0.gstatic.com/images?q=tbn:ANd9GcQGr85v1W9-fCufizvz034l5FfLwV7TLkOATWETC_pluxwOLKmwk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340768"/>
            <a:ext cx="4680520" cy="45368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encrypted-tbn1.gstatic.com/images?q=tbn:ANd9GcQJcunnpYaABXYhGXZ3Pdb2jXITSRzr4dX2EjhlD8bMH1A7n5F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340768"/>
            <a:ext cx="2736304" cy="439045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716016" y="1772816"/>
            <a:ext cx="30105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- СТОЙТЕ!</a:t>
            </a:r>
          </a:p>
          <a:p>
            <a:endParaRPr lang="ru-RU" sz="3200" b="1" dirty="0" smtClean="0"/>
          </a:p>
          <a:p>
            <a:endParaRPr lang="ru-RU" sz="3200" b="1" dirty="0" smtClean="0"/>
          </a:p>
          <a:p>
            <a:r>
              <a:rPr lang="ru-RU" sz="3200" b="1" dirty="0" smtClean="0"/>
              <a:t>- ПОДОЖДИТЕ!</a:t>
            </a:r>
          </a:p>
          <a:p>
            <a:pPr>
              <a:buFontTx/>
              <a:buChar char="-"/>
            </a:pPr>
            <a:endParaRPr lang="ru-RU" sz="3200" b="1" dirty="0" smtClean="0"/>
          </a:p>
          <a:p>
            <a:pPr>
              <a:buFontTx/>
              <a:buChar char="-"/>
            </a:pPr>
            <a:endParaRPr lang="ru-RU" sz="3200" b="1" dirty="0" smtClean="0"/>
          </a:p>
          <a:p>
            <a:r>
              <a:rPr lang="ru-RU" sz="3200" b="1" dirty="0" smtClean="0"/>
              <a:t>- ИДИТЕ!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https://encrypted-tbn0.gstatic.com/images?q=tbn:ANd9GcQ0RHTlZrwEAvNP2rHGoTGoBDyX3z93akcN4N3m_Tspw9HIsEk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636912"/>
            <a:ext cx="4438845" cy="324036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95736" y="836712"/>
            <a:ext cx="4941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Дорожные  знаки</a:t>
            </a:r>
            <a:endParaRPr lang="ru-RU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https://encrypted-tbn0.gstatic.com/images?q=tbn:ANd9GcRxfYfJKZbYUSHD0EEgaSLaFwWYvFs3etF3Y3V8tkuPLx5ZCMB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836712"/>
            <a:ext cx="3240360" cy="432604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67744" y="5013176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    Пешеходный  переход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168</Words>
  <Application>Microsoft Office PowerPoint</Application>
  <PresentationFormat>Экран (4:3)</PresentationFormat>
  <Paragraphs>67</Paragraphs>
  <Slides>19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19</cp:revision>
  <dcterms:created xsi:type="dcterms:W3CDTF">2015-01-11T16:34:04Z</dcterms:created>
  <dcterms:modified xsi:type="dcterms:W3CDTF">2015-11-10T19:08:51Z</dcterms:modified>
</cp:coreProperties>
</file>