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57" r:id="rId3"/>
    <p:sldId id="259" r:id="rId4"/>
    <p:sldId id="258" r:id="rId5"/>
    <p:sldId id="260" r:id="rId6"/>
    <p:sldId id="261" r:id="rId7"/>
    <p:sldId id="266" r:id="rId8"/>
    <p:sldId id="267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kar.ru/kBilibin/12.htm" TargetMode="External"/><Relationship Id="rId2" Type="http://schemas.openxmlformats.org/officeDocument/2006/relationships/hyperlink" Target="http://chudesamag.ru/rol-lichnosti/muzh-prosto-zval-eyo-natasha-ili-poeticheskie-predrassudki-v-lyubvi-i-zhizni-pushkin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vpatori.ru/carevna-lebed.html" TargetMode="External"/><Relationship Id="rId5" Type="http://schemas.openxmlformats.org/officeDocument/2006/relationships/hyperlink" Target="http://design-tale.ru/pozitiv/illustracii-konashevicha/" TargetMode="External"/><Relationship Id="rId4" Type="http://schemas.openxmlformats.org/officeDocument/2006/relationships/hyperlink" Target="http://antikwariat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" r="16619" b="-2220"/>
          <a:stretch/>
        </p:blipFill>
        <p:spPr>
          <a:xfrm>
            <a:off x="382137" y="642918"/>
            <a:ext cx="8325136" cy="571504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928926" y="2786058"/>
            <a:ext cx="457203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9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28302_1260619328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14356"/>
            <a:ext cx="7421586" cy="55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194486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«Сказка о царе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Салтане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сыне его,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славном и могучем богатыре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князе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Гвидоне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Салтановиче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 прекрасной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царевне Лебеди»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Дуга 2"/>
          <p:cNvSpPr/>
          <p:nvPr/>
        </p:nvSpPr>
        <p:spPr>
          <a:xfrm rot="19375750">
            <a:off x="3601370" y="772977"/>
            <a:ext cx="1726946" cy="1387960"/>
          </a:xfrm>
          <a:prstGeom prst="arc">
            <a:avLst>
              <a:gd name="adj1" fmla="val 16200000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18745923">
            <a:off x="1896075" y="5803038"/>
            <a:ext cx="1637073" cy="1213565"/>
          </a:xfrm>
          <a:prstGeom prst="arc">
            <a:avLst>
              <a:gd name="adj1" fmla="val 16200000"/>
              <a:gd name="adj2" fmla="val 65369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8813061">
            <a:off x="5024392" y="482174"/>
            <a:ext cx="2667116" cy="2195731"/>
          </a:xfrm>
          <a:prstGeom prst="arc">
            <a:avLst>
              <a:gd name="adj1" fmla="val 16200000"/>
              <a:gd name="adj2" fmla="val 65369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813061">
            <a:off x="4381450" y="3482570"/>
            <a:ext cx="2667116" cy="2195731"/>
          </a:xfrm>
          <a:prstGeom prst="arc">
            <a:avLst>
              <a:gd name="adj1" fmla="val 16200000"/>
              <a:gd name="adj2" fmla="val 65369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000240"/>
            <a:ext cx="64243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презентации:</a:t>
            </a:r>
          </a:p>
          <a:p>
            <a:pPr algn="ctr"/>
            <a:r>
              <a:rPr lang="ru-RU" dirty="0" err="1" smtClean="0"/>
              <a:t>Милейко</a:t>
            </a:r>
            <a:r>
              <a:rPr lang="ru-RU" dirty="0" smtClean="0"/>
              <a:t> Евгения Витальевна, </a:t>
            </a:r>
          </a:p>
          <a:p>
            <a:pPr algn="ctr"/>
            <a:r>
              <a:rPr lang="ru-RU" dirty="0" smtClean="0"/>
              <a:t>учитель ГБОУ СОШ №249 </a:t>
            </a:r>
            <a:r>
              <a:rPr lang="ru-RU" dirty="0" smtClean="0"/>
              <a:t>Кировского </a:t>
            </a:r>
            <a:r>
              <a:rPr lang="ru-RU" dirty="0" smtClean="0"/>
              <a:t>района Санкт-Петербурга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Интернет-ресурсы: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chudesamag.ru/rol-lichnosti/muzh-prosto-zval-eyo-natasha-ili-poeticheskie-predrassudki-v-lyubvi-i-zhizni-pushkina.html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bibliotekar.ru/kBilibin/12.htm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4"/>
              </a:rPr>
              <a:t>http://antikwariat.ru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5"/>
              </a:rPr>
              <a:t>http://design-tale.ru/pozitiv/illustracii-konashevicha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www.evpatori.ru/carevna-lebed.html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5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895250" cy="6287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628800"/>
            <a:ext cx="367069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Ветер </a:t>
            </a:r>
            <a:r>
              <a:rPr lang="ru-RU" sz="2400" b="1" dirty="0">
                <a:cs typeface="Times New Roman" pitchFamily="18" charset="0"/>
              </a:rPr>
              <a:t>весело шумит</a:t>
            </a:r>
          </a:p>
          <a:p>
            <a:r>
              <a:rPr lang="ru-RU" sz="2400" b="1" dirty="0">
                <a:cs typeface="Times New Roman" pitchFamily="18" charset="0"/>
              </a:rPr>
              <a:t>Судно весело бежит </a:t>
            </a:r>
            <a:r>
              <a:rPr lang="ru-RU" sz="2400" b="1" dirty="0" smtClean="0">
                <a:cs typeface="Times New Roman" pitchFamily="18" charset="0"/>
              </a:rPr>
              <a:t>…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14414" y="2000240"/>
            <a:ext cx="78581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43108" y="2357430"/>
            <a:ext cx="9286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0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96" y="362377"/>
            <a:ext cx="4678560" cy="61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764704"/>
            <a:ext cx="4572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«Месяц, месяц, мой дружок, </a:t>
            </a:r>
          </a:p>
          <a:p>
            <a:r>
              <a:rPr lang="ru-RU" sz="2400" b="1" dirty="0">
                <a:cs typeface="Times New Roman" pitchFamily="18" charset="0"/>
              </a:rPr>
              <a:t>Позолоченный рожок</a:t>
            </a:r>
            <a:r>
              <a:rPr lang="ru-RU" sz="2400" b="1" dirty="0" smtClean="0">
                <a:cs typeface="Times New Roman" pitchFamily="18" charset="0"/>
              </a:rPr>
              <a:t>!..»</a:t>
            </a:r>
            <a:endParaRPr lang="ru-RU" sz="2400" b="1" dirty="0"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28794" y="1142984"/>
            <a:ext cx="9286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1772"/>
            <a:ext cx="5715000" cy="6191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336612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Со второго щелка</a:t>
            </a:r>
          </a:p>
          <a:p>
            <a:r>
              <a:rPr lang="ru-RU" sz="2400" b="1" dirty="0">
                <a:cs typeface="Times New Roman" pitchFamily="18" charset="0"/>
              </a:rPr>
              <a:t>Лишился поп</a:t>
            </a:r>
            <a:r>
              <a:rPr lang="ru-RU" sz="2400" dirty="0">
                <a:cs typeface="Times New Roman" pitchFamily="18" charset="0"/>
              </a:rPr>
              <a:t> </a:t>
            </a:r>
            <a:r>
              <a:rPr lang="ru-RU" sz="2400" b="1" dirty="0" smtClean="0">
                <a:cs typeface="Times New Roman" pitchFamily="18" charset="0"/>
              </a:rPr>
              <a:t>языка.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43174" y="1357298"/>
            <a:ext cx="9286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3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864428" cy="5832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14744" y="764704"/>
            <a:ext cx="503372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cs typeface="Times New Roman" pitchFamily="18" charset="0"/>
              </a:rPr>
              <a:t>А в </a:t>
            </a:r>
            <a:r>
              <a:rPr lang="ru-RU" sz="2400" b="1" dirty="0" smtClean="0">
                <a:cs typeface="Times New Roman" pitchFamily="18" charset="0"/>
              </a:rPr>
              <a:t>дверях-то стража подбежала</a:t>
            </a:r>
            <a:r>
              <a:rPr lang="ru-RU" sz="2400" b="1" dirty="0">
                <a:cs typeface="Times New Roman" pitchFamily="18" charset="0"/>
              </a:rPr>
              <a:t>,</a:t>
            </a:r>
          </a:p>
          <a:p>
            <a:pPr algn="r"/>
            <a:r>
              <a:rPr lang="ru-RU" sz="2400" b="1" dirty="0">
                <a:cs typeface="Times New Roman" pitchFamily="18" charset="0"/>
              </a:rPr>
              <a:t>Топорами чуть не изрубила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1500174"/>
            <a:ext cx="142876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4" y="1261502"/>
            <a:ext cx="6921500" cy="51181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0562" y="476672"/>
            <a:ext cx="406737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Что за страшная картина!</a:t>
            </a:r>
          </a:p>
          <a:p>
            <a:r>
              <a:rPr lang="ru-RU" sz="2400" b="1" dirty="0">
                <a:cs typeface="Times New Roman" pitchFamily="18" charset="0"/>
              </a:rPr>
              <a:t>Перед ним его два сына</a:t>
            </a:r>
          </a:p>
          <a:p>
            <a:r>
              <a:rPr lang="ru-RU" sz="2400" b="1" dirty="0">
                <a:cs typeface="Times New Roman" pitchFamily="18" charset="0"/>
              </a:rPr>
              <a:t>Без шеломов и без лат</a:t>
            </a:r>
          </a:p>
          <a:p>
            <a:r>
              <a:rPr lang="ru-RU" sz="2400" b="1" dirty="0">
                <a:cs typeface="Times New Roman" pitchFamily="18" charset="0"/>
              </a:rPr>
              <a:t>Оба </a:t>
            </a:r>
            <a:r>
              <a:rPr lang="ru-RU" sz="2400" b="1" dirty="0" smtClean="0">
                <a:cs typeface="Times New Roman" pitchFamily="18" charset="0"/>
              </a:rPr>
              <a:t>мёртвые</a:t>
            </a:r>
            <a:r>
              <a:rPr lang="ru-RU" sz="2400" b="1" dirty="0">
                <a:cs typeface="Times New Roman" pitchFamily="18" charset="0"/>
              </a:rPr>
              <a:t> лежат.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072330" y="857232"/>
            <a:ext cx="121444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714" y="1064919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ЧЁРТ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357818" y="1071546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ЯСТВА</a:t>
            </a:r>
            <a:endParaRPr lang="ru-RU" sz="4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500298" y="2000240"/>
            <a:ext cx="500066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000760" y="2000240"/>
            <a:ext cx="500066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24152" y="3428999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БЕС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3429000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ЕДА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48" y="3429000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785794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ПАР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785794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УС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050" y="785794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785794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=</a:t>
            </a:r>
            <a:endParaRPr lang="ru-RU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785794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ПАРУС</a:t>
            </a:r>
            <a:endParaRPr lang="ru-RU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2071678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ПРИЗ</a:t>
            </a:r>
            <a:endParaRPr lang="ru-RU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071678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РАК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3174" y="207167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86314" y="2000240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=</a:t>
            </a:r>
            <a:endParaRPr lang="ru-RU" sz="6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2071678"/>
            <a:ext cx="3571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ПРИЗРАК</a:t>
            </a:r>
            <a:endParaRPr lang="ru-RU" sz="6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7224" y="3357562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КОМ</a:t>
            </a:r>
            <a:endParaRPr lang="ru-RU" sz="6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71802" y="3357562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ПОТ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1736" y="3357562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43438" y="3357562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=</a:t>
            </a:r>
            <a:endParaRPr lang="ru-RU" sz="6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86380" y="3357562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КОМПОТ</a:t>
            </a:r>
            <a:endParaRPr lang="ru-RU" sz="6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0034" y="4714884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ПАС</a:t>
            </a:r>
            <a:endParaRPr lang="ru-RU" sz="6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00298" y="4714884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ПОРТ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00232" y="4714884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4714884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=</a:t>
            </a:r>
            <a:endParaRPr lang="ru-RU" sz="6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72066" y="4714884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ПАСПОРТ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rtret-n_-n_-pushkinoj_-konec-1831-nachalo-1832g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354013"/>
            <a:ext cx="4932363" cy="614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926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303</TotalTime>
  <Words>83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</dc:creator>
  <cp:lastModifiedBy>User</cp:lastModifiedBy>
  <cp:revision>36</cp:revision>
  <dcterms:created xsi:type="dcterms:W3CDTF">2014-09-24T18:48:13Z</dcterms:created>
  <dcterms:modified xsi:type="dcterms:W3CDTF">2015-11-12T18:33:44Z</dcterms:modified>
</cp:coreProperties>
</file>