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9" r:id="rId2"/>
    <p:sldId id="296" r:id="rId3"/>
    <p:sldId id="297" r:id="rId4"/>
    <p:sldId id="287" r:id="rId5"/>
    <p:sldId id="288" r:id="rId6"/>
    <p:sldId id="277" r:id="rId7"/>
    <p:sldId id="278" r:id="rId8"/>
    <p:sldId id="289" r:id="rId9"/>
    <p:sldId id="290" r:id="rId10"/>
    <p:sldId id="309" r:id="rId11"/>
    <p:sldId id="303" r:id="rId12"/>
    <p:sldId id="314" r:id="rId13"/>
    <p:sldId id="313" r:id="rId14"/>
    <p:sldId id="283" r:id="rId15"/>
    <p:sldId id="284" r:id="rId16"/>
    <p:sldId id="310" r:id="rId17"/>
    <p:sldId id="308" r:id="rId18"/>
    <p:sldId id="327" r:id="rId19"/>
    <p:sldId id="328" r:id="rId20"/>
    <p:sldId id="311" r:id="rId21"/>
    <p:sldId id="312" r:id="rId22"/>
    <p:sldId id="329" r:id="rId23"/>
    <p:sldId id="330" r:id="rId24"/>
    <p:sldId id="332" r:id="rId25"/>
    <p:sldId id="331" r:id="rId26"/>
    <p:sldId id="333" r:id="rId27"/>
    <p:sldId id="334" r:id="rId28"/>
    <p:sldId id="335" r:id="rId29"/>
    <p:sldId id="336" r:id="rId30"/>
    <p:sldId id="337" r:id="rId31"/>
    <p:sldId id="338" r:id="rId32"/>
    <p:sldId id="340" r:id="rId33"/>
    <p:sldId id="341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F00FF"/>
    <a:srgbClr val="FF0000"/>
    <a:srgbClr val="9933FF"/>
    <a:srgbClr val="CC9900"/>
    <a:srgbClr val="0000FF"/>
    <a:srgbClr val="CC0000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37F09-2EE5-401B-B2F1-DE8ECE3A39A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F28E8-C01C-4671-AE92-3BE8BF0509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78F5-B262-44DA-A11E-B60DCD148C5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A756-4CC5-4CE0-A222-2771F8929E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315BF-CD1B-4D33-9D64-F1366CD6F0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F2304-1D8D-444F-AD99-5D24EF27B8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975DB-3FCD-4BE7-9FF0-0C29270CB60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6754C-E3AC-4CE1-B9BA-39F12EC589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261B-B0B5-4649-8A88-6D345C22BE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EBF98-E7D4-4CF8-8E06-0AF72E57976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454D6-CD41-4950-B03B-E1CFF216DE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1746BCA-DA29-47D0-AC67-EB1AD635777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олимпиада по математике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110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 (3балла,2мин)                 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70"/>
            <a:ext cx="8229600" cy="520225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 Сколько квадратов изображено на рисунке?</a:t>
            </a:r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5414224"/>
              </p:ext>
            </p:extLst>
          </p:nvPr>
        </p:nvGraphicFramePr>
        <p:xfrm>
          <a:off x="1524000" y="2832100"/>
          <a:ext cx="4932000" cy="30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00"/>
                <a:gridCol w="822000"/>
                <a:gridCol w="822000"/>
                <a:gridCol w="1644000"/>
              </a:tblGrid>
              <a:tr h="1022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120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9900CC"/>
                </a:solidFill>
              </a:rPr>
              <a:t/>
            </a:r>
            <a:br>
              <a:rPr lang="ru-RU" sz="2400" b="1" dirty="0" smtClean="0">
                <a:solidFill>
                  <a:srgbClr val="9900CC"/>
                </a:solidFill>
              </a:rPr>
            </a:b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5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/>
              <a:t>Ответ:18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6(3балла, 3мин)                 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Имеются 9 палочек длиной 1см, 2см, 3см,…..,9см. Можно ли из них сложить контур прямоугольника?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Р=(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а+в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)*2, где а и в - числа целые. 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Следовательно, Р- число четное. </a:t>
            </a:r>
          </a:p>
          <a:p>
            <a:pPr eaLnBrk="1" hangingPunct="1">
              <a:buFontTx/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это не так, ибо 1+2+3+4+……+9=45- число нечетное.</a:t>
            </a:r>
          </a:p>
          <a:p>
            <a:pPr algn="ctr" eaLnBrk="1" hangingPunct="1">
              <a:buFontTx/>
              <a:buNone/>
              <a:defRPr/>
            </a:pP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нет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 (3 балла, 3мин)                      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скотном дворе гуляли гуси и поросята.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сосчитал количество голов, их оказалось 30, а затем он сосчитал количество ног, их оказалось 84.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гусей и сколько поросят было на школьном дворе?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задаче7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70"/>
            <a:ext cx="8229600" cy="520225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smtClean="0"/>
              <a:t>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Представьте, что все поросята подняли по две ноги вверх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2) на земле осталось стоять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30 * 2 = 60 ног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3 ) подняли вверх 84 - 60 = 24 ноги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4 ) подняли 24 : 2 = 12 поросят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30 - 12 = 18 гусей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 поросят и 18 гусей.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002060"/>
                </a:solidFill>
              </a:rPr>
              <a:t>      </a:t>
            </a:r>
            <a:endParaRPr lang="ru-RU" sz="4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827088" y="404813"/>
            <a:ext cx="7772400" cy="1152525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8 (3 балла, 3 мин)                     </a:t>
            </a:r>
          </a:p>
        </p:txBody>
      </p:sp>
      <p:pic>
        <p:nvPicPr>
          <p:cNvPr id="21507" name="Рисунок 3"/>
          <p:cNvPicPr>
            <a:picLocks noChangeAspect="1" noChangeArrowheads="1"/>
          </p:cNvPicPr>
          <p:nvPr/>
        </p:nvPicPr>
        <p:blipFill>
          <a:blip r:embed="rId2"/>
          <a:srcRect r="53419" b="60146"/>
          <a:stretch>
            <a:fillRect/>
          </a:stretch>
        </p:blipFill>
        <p:spPr bwMode="auto">
          <a:xfrm>
            <a:off x="2500313" y="2571750"/>
            <a:ext cx="467995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635375" y="2565400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4716463" y="2565400"/>
            <a:ext cx="2873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5</a:t>
            </a:r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6372225" y="3284538"/>
            <a:ext cx="28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3</a:t>
            </a:r>
          </a:p>
        </p:txBody>
      </p: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7235825" y="4292600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4</a:t>
            </a: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4643438" y="5805488"/>
            <a:ext cx="6492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11</a:t>
            </a:r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2268538" y="3789363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7</a:t>
            </a:r>
          </a:p>
        </p:txBody>
      </p:sp>
      <p:sp>
        <p:nvSpPr>
          <p:cNvPr id="21514" name="Прямоугольник 10"/>
          <p:cNvSpPr>
            <a:spLocks noChangeArrowheads="1"/>
          </p:cNvSpPr>
          <p:nvPr/>
        </p:nvSpPr>
        <p:spPr bwMode="auto">
          <a:xfrm>
            <a:off x="1571604" y="1571625"/>
            <a:ext cx="7072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равна площадь фигуры?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719" y="1446982"/>
            <a:ext cx="8229600" cy="453072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endParaRPr lang="ru-RU" sz="2800" b="1" dirty="0"/>
          </a:p>
          <a:p>
            <a:pPr algn="ctr"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ответ:63  </a:t>
            </a:r>
            <a:endParaRPr lang="ru-RU" sz="440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9 (4 балла, 3 мин 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Вычислить сумму: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1+3+5+….+99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задаче9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Ответ:2500</a:t>
            </a:r>
          </a:p>
          <a:p>
            <a:pPr algn="ctr" eaLnBrk="1" hangingPunct="1">
              <a:buFontTx/>
              <a:buNone/>
              <a:defRPr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(1+99)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*25=100*25=2500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 (2 балла, 1 мин)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dirty="0" smtClean="0"/>
              <a:t>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 цифрами число :</a:t>
            </a:r>
          </a:p>
          <a:p>
            <a:pPr algn="ctr" eaLnBrk="1" hangingPunct="1">
              <a:buFontTx/>
              <a:buNone/>
              <a:defRPr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млр.127 тыс.48ед</a:t>
            </a: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10 (3 балла, 2 мин)                        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Выберите фигуру с наибольшей площадью</a:t>
            </a: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 l="4330" r="7642" b="7217"/>
          <a:stretch>
            <a:fillRect/>
          </a:stretch>
        </p:blipFill>
        <p:spPr bwMode="auto">
          <a:xfrm>
            <a:off x="1475656" y="1417638"/>
            <a:ext cx="6119813" cy="4856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задаче10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:  треугольник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11 (3 балла. 2 мин)           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пропущенное число:</a:t>
            </a:r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5,9,14,20,27,?,44,54.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39825"/>
          </a:xfrm>
        </p:spPr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задаче11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2800" b="1" dirty="0" smtClean="0"/>
          </a:p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Ответ:35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разность между соседними числами все время увеличивается на 1.</a:t>
            </a:r>
          </a:p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27+8=35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12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(3 балла, 3 мин)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714488"/>
            <a:ext cx="8229600" cy="453072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бидон с молоком весит 34 кг, а наполненный до половины – 17,5 кг. Сколько весит пустой бидон?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714356"/>
            <a:ext cx="8229600" cy="5517177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Ответ:1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1) 34-17,5=16,6 (кг) – весит половина бидона молока (без бидона)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16,6*2=33(кг) – весит полный бидон молока (без бидона)</a:t>
            </a:r>
          </a:p>
          <a:p>
            <a:pPr eaLnBrk="1" hangingPunct="1">
              <a:buFontTx/>
              <a:buNone/>
              <a:defRPr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34-33 = 1(кг) – весит бидон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11560" y="188640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задаче12 </a:t>
            </a:r>
            <a:r>
              <a:rPr lang="ru-RU" sz="2400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kumimoji="0" lang="ru-RU" sz="24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13(5 баллов,  5 мин)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857232"/>
            <a:ext cx="8229600" cy="55183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Tx/>
              <a:buNone/>
              <a:tabLst/>
              <a:defRPr/>
            </a:pP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клоуна 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Бом и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выступают в зелёной, красной и синей рубашках. Их ботинки тех же трех цветов.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цвета рубашки и ботинок совпадают. У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Бома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 рубашка, ни ботинки не красные.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зелёных ботинках и рубашке другого цвета. Как одеты клоуны? (У всех клоунов разные рубашки и разные ботинки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5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10287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Рубашка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Ботинки</a:t>
                      </a:r>
                      <a:endParaRPr lang="ru-RU" sz="2800" dirty="0"/>
                    </a:p>
                  </a:txBody>
                  <a:tcPr anchor="ctr"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Бим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Бом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10287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err="1" smtClean="0"/>
                        <a:t>Бам</a:t>
                      </a:r>
                      <a:endParaRPr lang="ru-RU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задаче13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</a:t>
            </a:r>
            <a:endParaRPr kumimoji="0" lang="ru-RU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5000636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Зеленые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3857628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Зеленая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3857628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Синие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5000636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Синяя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8" y="2786058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Красные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643306" y="2786058"/>
            <a:ext cx="190752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Красная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14 (4 балла, 4 мин)             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472" y="928670"/>
            <a:ext cx="8229600" cy="5000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пирата играли на золотые монеты. Сначала первый проиграл половину своих монет (отдал второму), потом второй проиграл половину своих, потом снова первый проиграл половину своих. В результате у первого оказалось 15 монет, а у второго - 33. Сколько монет было у первого пирата до начала игры? </a:t>
            </a:r>
          </a:p>
          <a:p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задаче14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kumimoji="0" lang="ru-RU" sz="24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85860"/>
            <a:ext cx="8229600" cy="642942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Ответ:24</a:t>
            </a:r>
          </a:p>
          <a:p>
            <a:pPr eaLnBrk="1" hangingPunct="1">
              <a:buFontTx/>
              <a:buNone/>
              <a:defRPr/>
            </a:pPr>
            <a:r>
              <a:rPr lang="ru-RU" sz="2800" b="1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ru-RU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2000241"/>
          <a:ext cx="6357981" cy="419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327"/>
                <a:gridCol w="2119327"/>
                <a:gridCol w="2119327"/>
              </a:tblGrid>
              <a:tr h="752949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 пират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пират</a:t>
                      </a:r>
                      <a:endParaRPr lang="ru-RU" sz="2400" dirty="0"/>
                    </a:p>
                  </a:txBody>
                  <a:tcPr anchor="ctr"/>
                </a:tc>
              </a:tr>
              <a:tr h="8692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Было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12*2=24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36-12=24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75294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Перед вторым ходом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30-18=12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18*2=36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95275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Перед последним ходом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15*2=30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33-15=18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8154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Стало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15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33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>
                <a:solidFill>
                  <a:schemeClr val="bg1"/>
                </a:solidFill>
              </a:rPr>
              <a:t>От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задаче1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</a:p>
          <a:p>
            <a:pPr algn="ctr"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13000127048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15 (5 баллов, 5 мин)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Два двузначных числа в произведении дают 252.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за числа?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604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задаче15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баллов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Разложим на простые множители 252=2*2*3*3*7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не трудно сконструировать все пары двузначных чисел, произведение которых равно 252:12 и 21, 14и 18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12 и 21, 14и 18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308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99984" cy="1139825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16( 2 балла, 2 мин)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Перемножили все целые числа от 1 до 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2015, какой цифрой оканчивается полученное произведение?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730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задаче16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балла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0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260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398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 (2 балла, 2мин)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Папе и сыну вместе 31 год, причем папа на 23 года старше сына. Сколько лет сыну и сколько папе?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к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задаче2                                    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папе -27 лет, сыну- 4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(3балла,2мин)         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Девять осликов за 3 дня съедают 27 мешков корма.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корма надо пяти осликам на 5 дней?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задаче3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25 м </a:t>
            </a:r>
          </a:p>
          <a:p>
            <a:pPr eaLnBrk="1" hangingPunct="1">
              <a:buFontTx/>
              <a:buNone/>
              <a:defRPr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осликов в 1 день - 27 : 3= 9м.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ослик в 1 день - 9 : 9 = 1 м.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осликов в 1 день - 5 * 1 = 5 м.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осликов за 5 дней - 5 * 5 = 25 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 (3балла,3мин)    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dirty="0" smtClean="0"/>
              <a:t> 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существует двузначных чисел, делящихся на 5?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задаче4 </a:t>
            </a:r>
            <a:r>
              <a:rPr lang="ru-RU" sz="24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задаче 1                      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/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b="1" dirty="0" smtClean="0"/>
              <a:t>   </a:t>
            </a:r>
          </a:p>
          <a:p>
            <a:pPr eaLnBrk="1" hangingPunct="1">
              <a:buFontTx/>
              <a:buNone/>
              <a:defRPr/>
            </a:pPr>
            <a:endParaRPr lang="ru-RU" b="1" dirty="0" smtClean="0"/>
          </a:p>
          <a:p>
            <a:pPr eaLnBrk="1" hangingPunct="1">
              <a:buFontTx/>
              <a:buNone/>
              <a:defRPr/>
            </a:pPr>
            <a:r>
              <a:rPr lang="ru-RU" b="1" dirty="0" smtClean="0"/>
              <a:t>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18.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809</Words>
  <Application>Microsoft Office PowerPoint</Application>
  <PresentationFormat>Экран (4:3)</PresentationFormat>
  <Paragraphs>164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Край</vt:lpstr>
      <vt:lpstr>Устная олимпиада по математике </vt:lpstr>
      <vt:lpstr>Задача 1 (2 балла, 1 мин)                </vt:lpstr>
      <vt:lpstr>От Ответ к задаче1  к задаче 1                            2 балла</vt:lpstr>
      <vt:lpstr>Задача 2 (2 балла, 2мин)                   </vt:lpstr>
      <vt:lpstr>Ответ к задаче2                                           балла 2</vt:lpstr>
      <vt:lpstr>ЗАДАЧА 3 (3балла,2мин)            </vt:lpstr>
      <vt:lpstr>Ответ к задаче3  к задаче 1                            3 балла</vt:lpstr>
      <vt:lpstr>Задача 4 (3балла,3мин)               </vt:lpstr>
      <vt:lpstr>Ответ к задаче4  к задаче 1                            3 балла</vt:lpstr>
      <vt:lpstr>Задача 5 (3балла,2мин)                     </vt:lpstr>
      <vt:lpstr> Ответ к задаче 5 к задаче 1                            3 балла</vt:lpstr>
      <vt:lpstr>Задача 6(3балла, 3мин)                  </vt:lpstr>
      <vt:lpstr>Ответ к задаче 6  к задаче 1                            3 балла</vt:lpstr>
      <vt:lpstr>Задача 7 (3 балла, 3мин)                         </vt:lpstr>
      <vt:lpstr>Ответ к задаче7  к задаче 1                            3 балла</vt:lpstr>
      <vt:lpstr>Задача 8 (3 балла, 3 мин)                     </vt:lpstr>
      <vt:lpstr>Ответ к задаче 8к задаче 1                            3 балла</vt:lpstr>
      <vt:lpstr>Задача 9 (4 балла, 3 мин )</vt:lpstr>
      <vt:lpstr>Ответ к задаче9  к задаче 1                            4 балла</vt:lpstr>
      <vt:lpstr>Задача 10 (3 балла, 2 мин)                               Выберите фигуру с наибольшей площадью</vt:lpstr>
      <vt:lpstr>Ответ к задаче10  к задаче 1                            3 балла</vt:lpstr>
      <vt:lpstr>Задача 11 (3 балла. 2 мин)             </vt:lpstr>
      <vt:lpstr>Ответ к задаче11  к задаче 1                            3 балла</vt:lpstr>
      <vt:lpstr>Задача 12 (3 балла, 3 мин)             </vt:lpstr>
      <vt:lpstr>Слайд 25</vt:lpstr>
      <vt:lpstr>Задача 13(5 баллов,  5 мин)              </vt:lpstr>
      <vt:lpstr>Ответ к задаче13  к задаче 1                            5 баллов</vt:lpstr>
      <vt:lpstr>Задача 14 (4 балла, 4 мин)              </vt:lpstr>
      <vt:lpstr>Ответ к задаче14  к задаче 1                            4 балла</vt:lpstr>
      <vt:lpstr>Задача 15 (5 баллов, 5 мин)                           </vt:lpstr>
      <vt:lpstr>Ответ к задаче15  к задаче 1                            5 баллов</vt:lpstr>
      <vt:lpstr>Задача 16( 2 балла, 2 мин)         </vt:lpstr>
      <vt:lpstr>Ответ к задаче16  к задаче 1                            2 балла</vt:lpstr>
    </vt:vector>
  </TitlesOfParts>
  <Company>Министерство образования Российской Федерации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201</cp:revision>
  <dcterms:created xsi:type="dcterms:W3CDTF">2007-04-13T08:54:38Z</dcterms:created>
  <dcterms:modified xsi:type="dcterms:W3CDTF">2015-11-08T12:05:24Z</dcterms:modified>
</cp:coreProperties>
</file>