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4" r:id="rId11"/>
    <p:sldId id="286" r:id="rId12"/>
    <p:sldId id="285" r:id="rId13"/>
    <p:sldId id="287" r:id="rId14"/>
    <p:sldId id="291" r:id="rId15"/>
    <p:sldId id="288" r:id="rId16"/>
    <p:sldId id="290" r:id="rId17"/>
    <p:sldId id="289" r:id="rId18"/>
    <p:sldId id="292" r:id="rId19"/>
    <p:sldId id="293" r:id="rId20"/>
    <p:sldId id="294" r:id="rId21"/>
    <p:sldId id="295" r:id="rId22"/>
    <p:sldId id="296" r:id="rId23"/>
    <p:sldId id="30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5050"/>
    <a:srgbClr val="FFFFCC"/>
    <a:srgbClr val="000099"/>
    <a:srgbClr val="FFFF66"/>
    <a:srgbClr val="FFCCCC"/>
    <a:srgbClr val="FFFF99"/>
    <a:srgbClr val="CCECFF"/>
    <a:srgbClr val="CCFF9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>
        <p:scale>
          <a:sx n="70" d="100"/>
          <a:sy n="7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8AC67-568E-42E7-9235-0B342BD944BF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059832" y="4581128"/>
            <a:ext cx="5786437" cy="1785937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Васильева Наталья Владимировна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учитель начальных классов,</a:t>
            </a:r>
            <a:endParaRPr lang="en-US" sz="1500" dirty="0" smtClean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МБОУ «</a:t>
            </a:r>
            <a:r>
              <a:rPr lang="ru-RU" sz="15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Сунтарская</a:t>
            </a: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начальная общеобразовательная школа </a:t>
            </a:r>
            <a:r>
              <a:rPr lang="ru-RU" sz="15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им.В.Г.Павлова</a:t>
            </a: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»,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Республика Саха/</a:t>
            </a:r>
            <a:r>
              <a:rPr lang="ru-RU" sz="15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Я</a:t>
            </a:r>
            <a:r>
              <a:rPr lang="ru-RU" sz="150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кутия</a:t>
            </a:r>
            <a:r>
              <a:rPr lang="ru-RU" sz="15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/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ru-RU" sz="1300" dirty="0" smtClean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ru-RU" sz="1400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420888"/>
            <a:ext cx="72106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Веселая математика</a:t>
            </a:r>
            <a:endParaRPr lang="ru-RU" sz="40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00100" y="228599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Какая фигура лишняя?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Геометрия 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kumimoji="0"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483768" y="3573016"/>
            <a:ext cx="1308684" cy="1210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80112" y="3573016"/>
            <a:ext cx="1308684" cy="1210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995936" y="3573016"/>
            <a:ext cx="1308684" cy="1210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71600" y="3573016"/>
            <a:ext cx="1308684" cy="1210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20272" y="3573016"/>
            <a:ext cx="1308684" cy="1210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>
            <a:off x="7812360" y="4221088"/>
            <a:ext cx="392606" cy="3631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72200" y="3717032"/>
            <a:ext cx="392606" cy="3631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427984" y="3933056"/>
            <a:ext cx="392606" cy="3631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699792" y="3645024"/>
            <a:ext cx="392606" cy="3631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259632" y="4365104"/>
            <a:ext cx="392606" cy="3631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187624" y="494116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dirty="0" smtClean="0"/>
              <a:t>1                     2                   3                   4                  5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000164" y="399567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>
                <a:solidFill>
                  <a:srgbClr val="000099"/>
                </a:solidFill>
              </a:rPr>
              <a:t> 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Геометрия 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228599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 	Разрежь квадрат на две неравные части так, чтобы из них можно было составить треугольник.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4797152"/>
            <a:ext cx="1440160" cy="136815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835696" y="5229200"/>
            <a:ext cx="2232248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Выгнутая вниз стрелка 30"/>
          <p:cNvSpPr/>
          <p:nvPr/>
        </p:nvSpPr>
        <p:spPr>
          <a:xfrm rot="16200000">
            <a:off x="3851920" y="5517232"/>
            <a:ext cx="576064" cy="2880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ый треугольник 38"/>
          <p:cNvSpPr/>
          <p:nvPr/>
        </p:nvSpPr>
        <p:spPr>
          <a:xfrm rot="5400000">
            <a:off x="5472100" y="4257092"/>
            <a:ext cx="1368152" cy="244827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39" idx="1"/>
            <a:endCxn id="39" idx="5"/>
          </p:cNvCxnSpPr>
          <p:nvPr/>
        </p:nvCxnSpPr>
        <p:spPr>
          <a:xfrm>
            <a:off x="6156176" y="4797152"/>
            <a:ext cx="0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75856" y="3789040"/>
            <a:ext cx="2376264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00100" y="228599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600" dirty="0" smtClean="0"/>
              <a:t>	Найди площадь закрашенной фигуры: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Геометрия 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60032" y="5877272"/>
            <a:ext cx="64807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422108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11960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см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38610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см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см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52120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см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04048" y="4941168"/>
            <a:ext cx="3639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∙ 3 = 18 см²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∙ 1 = 2 см²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– 2 = 16 см²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0034" y="1214422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Грамматика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227687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Переложите одну спичку так, чтобы равенство стало верным.</a:t>
            </a:r>
          </a:p>
          <a:p>
            <a:pPr algn="just"/>
            <a:endParaRPr lang="ru-RU" sz="3600" i="1" dirty="0">
              <a:solidFill>
                <a:srgbClr val="000099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67744" y="4077072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43808" y="4149080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7744" y="537321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67744" y="472514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47864" y="472514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4077072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04048" y="479715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4048" y="4149080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08104" y="465313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8104" y="4869160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60232" y="407707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36296" y="407707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236296" y="472514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60232" y="465313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635896" y="443711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0034" y="1214422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Грамматика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27687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Переставьте одну спичку, чтобы получилось имя девочки.</a:t>
            </a:r>
          </a:p>
          <a:p>
            <a:pPr algn="just"/>
            <a:endParaRPr lang="ru-RU" sz="3600" i="1" dirty="0">
              <a:solidFill>
                <a:srgbClr val="000099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07704" y="429309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5736" y="436510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87824" y="429309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736" y="4941168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635896" y="4941168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35896" y="436510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15816" y="4941168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436510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87824" y="5517232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27984" y="4293096"/>
            <a:ext cx="216024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139952" y="4293096"/>
            <a:ext cx="190872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44008" y="4869160"/>
            <a:ext cx="216024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923928" y="4869160"/>
            <a:ext cx="190872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364088" y="429309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64088" y="4869160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12160" y="4941168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012160" y="4293096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92080" y="4293096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436096" y="4941168"/>
            <a:ext cx="406896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267744" y="4869160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0034" y="121442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Грамматика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27687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Переложите одну спичку так, чтобы равенство стало верным.</a:t>
            </a:r>
          </a:p>
          <a:p>
            <a:pPr algn="just"/>
            <a:endParaRPr lang="ru-RU" sz="3600" i="1" dirty="0">
              <a:solidFill>
                <a:srgbClr val="000099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11760" y="4077072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149080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537321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760" y="472514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87824" y="479715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635896" y="472514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4048" y="479715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4048" y="4149080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08104" y="465313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08104" y="4869160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660232" y="407707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36296" y="407707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236296" y="472514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60232" y="465313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660232" y="472514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660232" y="400506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60232" y="530120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923928" y="443711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87824" y="4149080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0034" y="1214422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Грамматика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227687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Переложите две спички так, чтобы получилось пять одинаковых квадрата.</a:t>
            </a:r>
            <a:endParaRPr lang="ru-RU" sz="3600" i="1" dirty="0">
              <a:solidFill>
                <a:srgbClr val="000099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75856" y="43651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75856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03848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5856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23928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03848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23928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88024" y="43651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88024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88024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436096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16016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436096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16016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067944" y="43651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067944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07194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>
                <a:solidFill>
                  <a:srgbClr val="000099"/>
                </a:solidFill>
              </a:rPr>
              <a:t> 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928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Грамматика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227687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Добавьте три спички так, чтобы получилось пять квадратов.</a:t>
            </a:r>
            <a:endParaRPr lang="ru-RU" sz="3600" i="1" dirty="0">
              <a:solidFill>
                <a:srgbClr val="000099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75856" y="43651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67944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75856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03848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3928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23928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88024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88024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4437112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436096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6016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067944" y="436510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067944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56176" y="508518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508104" y="5013176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08104" y="56612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подвал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86446" y="3000372"/>
            <a:ext cx="110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2564904"/>
            <a:ext cx="8915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53676" y="3000372"/>
            <a:ext cx="639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пятница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708920"/>
            <a:ext cx="861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2492896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,</a:t>
            </a:r>
            <a:endParaRPr lang="ru-RU" sz="6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27984" y="3212976"/>
            <a:ext cx="2071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ница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285860"/>
          <a:ext cx="8501122" cy="234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5864"/>
                <a:gridCol w="978006"/>
                <a:gridCol w="1053236"/>
                <a:gridCol w="978006"/>
                <a:gridCol w="978006"/>
                <a:gridCol w="978004"/>
              </a:tblGrid>
              <a:tr h="58579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Задачи-шутки</a:t>
                      </a:r>
                      <a:endParaRPr lang="ru-RU" sz="24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2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3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4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5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6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Геометрия</a:t>
                      </a:r>
                      <a:endParaRPr lang="ru-RU" sz="24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7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8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9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0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1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Игры</a:t>
                      </a:r>
                      <a:r>
                        <a:rPr lang="ru-RU" sz="2400" b="1" i="1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со спичками</a:t>
                      </a:r>
                      <a:endParaRPr lang="ru-RU" sz="24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2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3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4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5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6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Ребусы</a:t>
                      </a:r>
                      <a:endParaRPr lang="ru-RU" sz="2400" b="1" i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7" action="ppaction://hlinksldjump"/>
                        </a:rPr>
                        <a:t>1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8" action="ppaction://hlinksldjump"/>
                        </a:rPr>
                        <a:t>2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19" action="ppaction://hlinksldjump"/>
                        </a:rPr>
                        <a:t>3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20" action="ppaction://hlinksldjump"/>
                        </a:rPr>
                        <a:t>4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hlinkClick r:id="rId21" action="ppaction://hlinksldjump"/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>
            <a:hlinkClick r:id="rId5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85720" y="3929066"/>
            <a:ext cx="850109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игры:</a:t>
            </a:r>
            <a:endParaRPr kumimoji="0"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игроки </a:t>
            </a: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делятся на </a:t>
            </a:r>
            <a:r>
              <a:rPr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команды по 4-5 учащихся;</a:t>
            </a:r>
            <a:endParaRPr kumimoji="0" lang="ru-RU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kumimoji="0" lang="ru-RU" sz="11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очереди команды выбирают 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тему, </a:t>
            </a: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количество баллов и готовятся к 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ответу, например</a:t>
            </a: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Ребусы,  3». В ходе игры каждая команда отвечает на 5 вопросов;</a:t>
            </a:r>
            <a:endParaRPr kumimoji="0" lang="ru-RU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kumimoji="0" lang="ru-RU" sz="11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побеждает команда, набравшая 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наибольшее </a:t>
            </a:r>
            <a:r>
              <a:rPr kumimoji="0" lang="ru-RU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kumimoji="0"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баллов.</a:t>
            </a:r>
            <a:endParaRPr kumimoji="0" lang="ru-RU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укол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05511" y="2996952"/>
            <a:ext cx="7040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2132856"/>
            <a:ext cx="122661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3347864" y="2708920"/>
            <a:ext cx="10406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задача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Управляющая кнопка: домой 2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2996952"/>
            <a:ext cx="10887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Admin\Мои документы\chajn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24944"/>
            <a:ext cx="1830062" cy="1647056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444208" y="2348880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,,,,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трикотаж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Управляющая кнопка: домой 25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kumimoji="0"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64088" y="3284984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Admin\Мои документы\загружено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140968"/>
            <a:ext cx="1057845" cy="1246928"/>
          </a:xfrm>
          <a:prstGeom prst="rect">
            <a:avLst/>
          </a:prstGeom>
          <a:noFill/>
        </p:spPr>
      </p:pic>
      <p:pic>
        <p:nvPicPr>
          <p:cNvPr id="31" name="Picture 5" descr="C:\Documents and Settings\Admin\Мои документы\загружено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05064"/>
            <a:ext cx="1057845" cy="1246928"/>
          </a:xfrm>
          <a:prstGeom prst="rect">
            <a:avLst/>
          </a:prstGeom>
          <a:noFill/>
        </p:spPr>
      </p:pic>
      <p:pic>
        <p:nvPicPr>
          <p:cNvPr id="33" name="Picture 5" descr="C:\Documents and Settings\Admin\Мои документы\загружено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636912"/>
            <a:ext cx="1057845" cy="12469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83582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dirty="0" smtClean="0"/>
              <a:t>Источники:</a:t>
            </a:r>
          </a:p>
          <a:p>
            <a:pPr marL="342900" indent="-342900" algn="ctr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u="sng" dirty="0" smtClean="0"/>
              <a:t>http://www.lenagold.ru/fon/clipart/ch/chaj/chajn73.jpg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чайник</a:t>
            </a:r>
          </a:p>
          <a:p>
            <a:pPr marL="342900" indent="-342900">
              <a:buFont typeface="+mj-lt"/>
              <a:buAutoNum type="arabicPeriod"/>
            </a:pPr>
            <a:r>
              <a:rPr lang="ru-RU" u="sng" dirty="0" smtClean="0"/>
              <a:t>http://www.google.ru/imgres?imgurl=http%3A%2F%2Fstolicadetstva.com%</a:t>
            </a:r>
            <a:r>
              <a:rPr lang="ru-RU" dirty="0" smtClean="0"/>
              <a:t> кот</a:t>
            </a:r>
          </a:p>
          <a:p>
            <a:pPr marL="342900" indent="-342900">
              <a:buFont typeface="+mj-lt"/>
              <a:buAutoNum type="arabicPeriod"/>
            </a:pPr>
            <a:r>
              <a:rPr lang="ru-RU" u="sng" dirty="0" smtClean="0"/>
              <a:t>http://www.google.ru/imgres?imgurl=http%3A%2F%2Fpomnem.ru</a:t>
            </a:r>
            <a:r>
              <a:rPr lang="en-US" u="sng" dirty="0" smtClean="0"/>
              <a:t> </a:t>
            </a:r>
            <a:r>
              <a:rPr lang="ru-RU" dirty="0" smtClean="0"/>
              <a:t>яблоко</a:t>
            </a:r>
          </a:p>
          <a:p>
            <a:pPr marL="342900" indent="-342900">
              <a:buFont typeface="+mj-lt"/>
              <a:buAutoNum type="arabicPeriod"/>
            </a:pPr>
            <a:r>
              <a:rPr lang="ru-RU" u="sng" dirty="0" smtClean="0"/>
              <a:t>http://www.google.ru/imgres?imgurl=http%3A%2F%2Flastvision.ru</a:t>
            </a:r>
            <a:r>
              <a:rPr lang="en-US" u="sng" dirty="0" smtClean="0"/>
              <a:t> </a:t>
            </a:r>
            <a:r>
              <a:rPr lang="ru-RU" dirty="0" smtClean="0"/>
              <a:t>курица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О.А.Холодова. Юным умникам и умницам. 2 класс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kumimoji="0"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Ни одного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228599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Катя и Маша съели по одному яблоку. Сколько съела их мама? 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639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Задачи-шутки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pic>
        <p:nvPicPr>
          <p:cNvPr id="2050" name="Picture 2" descr="C:\Documents and Settings\Admin\Мои документы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077072"/>
            <a:ext cx="1263524" cy="10435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2 кг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567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Задачи-шутки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228599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Курица, стоящая на одной ноге, весит 2 кг. Сколько весит курица, стоящая на двух ногах? </a:t>
            </a:r>
          </a:p>
          <a:p>
            <a:pPr algn="just"/>
            <a:endParaRPr lang="ru-RU" sz="3600" dirty="0"/>
          </a:p>
        </p:txBody>
      </p:sp>
      <p:pic>
        <p:nvPicPr>
          <p:cNvPr id="3074" name="Picture 2" descr="C:\Documents and Settings\Admin\Мои документы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149080"/>
            <a:ext cx="1566664" cy="18302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91680" y="5929330"/>
            <a:ext cx="71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Ни одного, так как у горошин нет ног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49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Задачи-шутки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228599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Сколько горошин может войти в один стакан?</a:t>
            </a:r>
          </a:p>
          <a:p>
            <a:pPr algn="just"/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4 яблока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85850" y="335756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>
                <a:solidFill>
                  <a:srgbClr val="000099"/>
                </a:solidFill>
              </a:rPr>
              <a:t> 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20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Задачи-шутки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228599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	На столе лежало 4 яблока. Одно из них разрезали пополам и положили на стол. Сколько яблок на столе?</a:t>
            </a:r>
          </a:p>
          <a:p>
            <a:pPr algn="just"/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91680" y="5929330"/>
            <a:ext cx="695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ехал 1 автобус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423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Задачи-шутки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2285992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600" dirty="0" smtClean="0"/>
              <a:t>	 Из города в посёлок ехал автобус. По дороге он встретил 3 грузовых автомобиля и 5 легковых. Сколько всего машин ехало в посёлок?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228599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Сколько квадратов?</a:t>
            </a:r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Геометрия 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kumimoji="0"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3212976"/>
            <a:ext cx="18002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8" idx="0"/>
            <a:endCxn id="8" idx="2"/>
          </p:cNvCxnSpPr>
          <p:nvPr/>
        </p:nvCxnSpPr>
        <p:spPr>
          <a:xfrm>
            <a:off x="4463988" y="3212976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1"/>
            <a:endCxn id="8" idx="3"/>
          </p:cNvCxnSpPr>
          <p:nvPr/>
        </p:nvCxnSpPr>
        <p:spPr>
          <a:xfrm>
            <a:off x="3563888" y="411307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00496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214422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Геометрия </a:t>
            </a:r>
            <a:endParaRPr lang="ru-RU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715404" y="6429396"/>
            <a:ext cx="428596" cy="4286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571736" y="285728"/>
            <a:ext cx="4357718" cy="571504"/>
          </a:xfrm>
          <a:prstGeom prst="roundRect">
            <a:avLst>
              <a:gd name="adj" fmla="val 50000"/>
            </a:avLst>
          </a:prstGeom>
          <a:solidFill>
            <a:srgbClr val="FFFF66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Gungsuh" pitchFamily="18" charset="-127"/>
                <a:cs typeface="Arial" pitchFamily="34" charset="0"/>
              </a:rPr>
              <a:t>Веселая математика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1142984"/>
            <a:ext cx="1143008" cy="785818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kumimoji="0"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228599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Сколько треугольников?</a:t>
            </a:r>
          </a:p>
          <a:p>
            <a:endParaRPr lang="ru-RU" sz="3600" dirty="0" smtClean="0"/>
          </a:p>
          <a:p>
            <a:endParaRPr lang="ru-RU" sz="3600" i="1" dirty="0">
              <a:solidFill>
                <a:srgbClr val="000099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419872" y="3501008"/>
            <a:ext cx="2376264" cy="208823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8" idx="0"/>
          </p:cNvCxnSpPr>
          <p:nvPr/>
        </p:nvCxnSpPr>
        <p:spPr>
          <a:xfrm flipH="1">
            <a:off x="4067944" y="3501008"/>
            <a:ext cx="54006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0"/>
          </p:cNvCxnSpPr>
          <p:nvPr/>
        </p:nvCxnSpPr>
        <p:spPr>
          <a:xfrm>
            <a:off x="4608004" y="3501008"/>
            <a:ext cx="396044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1123</TotalTime>
  <Words>290</Words>
  <Application>Microsoft Office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Админ</dc:creator>
  <cp:lastModifiedBy>DR_DRE</cp:lastModifiedBy>
  <cp:revision>368</cp:revision>
  <dcterms:created xsi:type="dcterms:W3CDTF">2009-11-28T17:22:11Z</dcterms:created>
  <dcterms:modified xsi:type="dcterms:W3CDTF">2015-11-04T12:05:03Z</dcterms:modified>
</cp:coreProperties>
</file>