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71" r:id="rId4"/>
    <p:sldId id="268" r:id="rId5"/>
    <p:sldId id="258" r:id="rId6"/>
    <p:sldId id="259" r:id="rId7"/>
    <p:sldId id="260" r:id="rId8"/>
    <p:sldId id="261" r:id="rId9"/>
    <p:sldId id="264" r:id="rId10"/>
    <p:sldId id="270" r:id="rId11"/>
    <p:sldId id="265" r:id="rId12"/>
    <p:sldId id="263" r:id="rId13"/>
    <p:sldId id="266" r:id="rId14"/>
    <p:sldId id="267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D7839-1E9F-4BDA-884D-A48F7DEA0E91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B8E9-4076-4C61-B9BF-AB33A8FE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97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857356" y="1785926"/>
            <a:ext cx="5143536" cy="1714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Снежинки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414338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Автор: 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ПДО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Спорышева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С.Ю.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МБДОУ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«Солнышко»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J:\картинки о снежинках\kak_narisovat_snejinku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787884" y="1000108"/>
            <a:ext cx="7387339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AutoShape 2" descr="data:image/jpeg;base64,/9j/4AAQSkZJRgABAQAAAQABAAD/2wCEAAkGBxQTEhUUExQVFRQUGBcXFBcUFRQUGBcVFxQXFxQUFRcYHCggGBolHBUVITEhJSkrLi4uFx8zODMsNygtLisBCgoKDg0OGhAQFCwkHCQsLCwsLCwsLCwsLCwsLCwsLCwsLCwsLCwsLCwsLCwsLCwsLCwsLCwsLCwsLCwsLCwsLP/AABEIAOIA3wMBIgACEQEDEQH/xAAbAAACAwEBAQAAAAAAAAAAAAABAgADBAUGB//EADkQAAEDAgQEAggFBAIDAAAAAAEAAhEDIQQSMUEFUWFxIpEGEzKBobHR8EJSweHxFCMzYgeCNFNy/8QAFwEBAQEBAAAAAAAAAAAAAAAAAQACA//EAB0RAQEBAAIDAQEAAAAAAAAAAAABEQIxEiFBUQP/2gAMAwEAAhEDEQA/APSPN0MylTVItMGzI5kiKUOZHMkUQj51A5IiomzIFyCi1AOdHMqS4cwma5OpZmUDkiikfMjmVagQj5lMyRRKPmUzpFFI2ZDOlQKkfOhnSoKRy9DOlQQj50WOVcotKQuqapEz9UFzKKKIEJSKKAIoKIF0XKD3x9FWxma7v2Hb6qRfWOd7A95WbEtiznFzvysv57BaMNVqYlxp4ZufKYfU0ps6F256CV67hPoxSpgF/wDdfzcPCD0b+pkrWfrG708DR4bVrf46dQjSWAe+XuhvkrsV6K1mQWsxLifyPpW7+IBfVhSUNNGz8Phf18gqVsRh/wDNSrZBq57AY7upkhdPB4ttRuZhBB5XX0ZzRyXDxvo1Sc41KbRTedS0QHf/AEBY90+lljzqhV+Lwrqbsrv5HMKlTRUExSpQqSgioAioogggjCigBQRKAUgKZiBQbqlNLxdKrH6pIWECiKiikJXmAnCarhSXZCPFbfSRMEc9FJnw9DOS42aLk9FTSwT8fUNNhNPCstUeLOqH/wBbD8zy+PbqYBzw1jLMBifzEe07q1s+ZC7+Cw7abAxghrRA/Uk7k6ytyTjNvbn75XPn0/DsHTosbTpNDGNEBrfvXquhTKyBysbUWL7dZM6akClp1JToLM9BqldLTEpDHxfBipT6jReSeyDB2XunCxXleOUYfI3+aYnMIQhNCEJAKKKKSFBFKUIVEoKZKRBEoKRSowIlFiQ0vQTOQhcyWEQiAolNXDsodndcMEgfmd+Fvn8AV1OCYT1jnPdJJkk9TrC4YGi9Pww5KPVx+CQuxEAwLBogKsVSoXKl6GmltQJcyWkcyLuSk00nwtBrLEHRqmJUltRyqa5RVPdCi1CouHx+n4Z5FdAV4XK49x7DUqZNZ0A2DRJc48mgXJ7KDiygVxMdxt+tOkWNPsip4qh/6tswdyT0Xl8XxDiFR3gqZOjWtJ7ER+iPP8XXb6EVAvC4L0gxVD/yM9QczTa0jtDW/qvS8J9IaFezXQ/8jvCfcDqnV6dUpSiSgkBCZQKKSFBFBSSFGqItSGp+qBRfqgsEIUTIJS2kPF2Xeou8I8h7rfVcDCm5PU/NdrDnwN7futfBO1rnJA5VPcgKiy220AtT2QsWGqroNqKDM/VLScrqjAVS5saKK/skfSBlU06nluvLen/piMJSFOlDsTWBFNuzBvUd0Gw3KrcSn009KG4YijSAqYh2jNQwH8VT6aleSwVFxqh9TNiMXU9kC+XkGjRjQuBRqGmZJNTE1TLnG5JOrnL6JwHEUOGUfW1f7uLrWa0XcSdGt3XP3yWuzgPRSnTZ67HPaALlgdlY3o46vPRa2YoEZcLRZRp6eseyHEc2s197iuTSbUruFbFGXasp/gpDtu7qqeJ+lNGjYuDjyBW56ToP4DQcZqh1U/7EgT2bAV1PhmHZOSkxnVoAJ7leExnprWfalTIHP+Vx6+NxlX2nwO5V5M+n0PH0PVwR7BMH/WdPcqF4OmzEBpHr3Q4QQbghez4bWL6bSdYg9xZM5amkqBSFAlCgoSiFIpRbqpCgUGt2qCLkqyRCDlJQlKLQdBd3C7rKsNHYfJcGjcuHT4j7C7FB8sHZXxcQfVS+tS1FS5ZbbqVZbqFWVxWOWqjVWoK7Qcq6rZVVGqry+yQz4iGNLtmjzOwXxjjPhqVMRV8VV3P8IHssb0C+sekGJ8LWzrc/ovnf/IOCaMHUrE5S2I/2JIELHKafj5vT46WPNSJqHSbxysve+j9L+nAxWMJqYuqP7dPU02HQAbE7nbReL9COF5n+ve0EM/xh1wX/AJjzA5ble4DLlxJc46uNyfvkjcVg4/H1658TvVs/K03jqVmpYJjdBJ5m58ytBWzhGEbUqZXvDGwXE9tgNz9FndGMSWVqwmHD2vcTAY3NGhJ2AHzWLKgmXc9H3eBw5O+Y/ZcGF3vR1vhf3HyWuPYdVRGFIXUAgiopFRChCgCQ0OKXMlcUsrBMXoZlSaiF/NS1Z6yHhw7H78vJdDhFeWlvI27K7hvCJBL7CLfVY6bDSqmRY2d+juy1jLoVGqlwWtwlZaixXWFCsY9ZH1FVUxMCyPLDjtUKo0lPUreyBufgAT+i8x/UGZm620cYYMnQOPk2f0Tx/pKLxwcfVz1PvQLwv/LBdUOFwjSRnJe/s2BJ8yvX8Jr53k8l5jj5FTGvfrkaKY6H2nfMeSeV9BkweHbTYGMENaICvQCLIm+m8ct1yTocBx7KFYVKjPWBoMC1nRY35JcDw5+INZ4LWim11V5NheSGtHW8K5zKWIxLWtilSgCQBMAEkxa+3uWfDYV7hWdSzeqYJeScvgzeAOG56d1FjFBxaXQcoMF0GJIkCecDRacdjM7KTA0NFJuW25Jlzj1JV4xFR1BtED+215dIGryNHHeAunhuGF1NrHANDcxcQbvc4iCegAiPemTQ8yWr3fovwScKH6OeXOHb2R8llw3A2i0T/K91haIaxrRo0AD3LpJgeOxOFex1xCocN17qtQDrESuXxDhYItZb0PLlKVdXpFpIOyqUilRpRKCgSq+6odVSPdK1cNwBqGTZo1WJNFqilSc/2QSvUcN4Y2m0F13a9lbh2taMrQFK1Wy30pFpryfklc1rtYkfLkeiyNPSVfRplx5QstizCkezdvLUt+oWPF0iO3NdymwA6BZMZRJNlWapcecqFZnld5/DRqe1ljq8NA3K4cv58nWco47mqupXLQ6dC1zfMEfquo/Cws+JoywiFicOUrVsscfB491OS0SXCOx5lclrPETMz89yuhUplshZWtXWuJU7QAHOOY5RIa3UnYJ20pXRw2HLBmLCSIgQXX7BZMZaOCi9SWtAnS55ADcrs4HhbvVw4kMLgS3QZvwB3M9F0qVOzcwAMAkawYvCjqrM4bmlzRmDJsNs8c/ENeYXScULcMQGgluWm0imxojxOMuc47uJEcuifCF2SXwCSTHIT4R3hc+jiamaqahaG5optEWaJ8RO5Nj0hdbgOENbxVGn1f4dg/UE84t8VqWJt4ZQLnAx4ReTudl6FrbIUqYAAAiNITptZK4JSEzlCEJy+LYEOHhAnXReYxFAtNxHNe3qLicXwea41W4K825RoReLqMUmLDkF8Gd9F3cI+BA02XmKOb1ljBvquxg6sNAkE8+Z5K49MfXYNaCJso14MiVkfWJtvzWjBgHWx7KabcIyCe0LTSpjSEMOyx2+Kua+IQVkCwVVZwGg1VwcslUwZUSVH7LNimQtTdekrHxF5MqTm1yskSCOYWhpVNQXWbGnL4eA92V+rZ/dZ8ZgS2oQBY6KcTDqVQVGiQT4gNZ3XewuKZUaHNMrGb6TJgOHZTmK6jAOiYRCw4nFAW2WvUiJUpN9aKsklohrbQJEE8+fmVWC3O402l1SprcuPYAkwN7QrsLwytiBLRlYdHuiNYMAXK9LwT0fZQ8XtVN3EadGjYLM29GufwLgb59ZWAAI8LDcjq7YGJEL1VNsKJiVuTGbTNKDkFJSEKDigSkc5SFxWLFK99SJXKx2JgEa6n3c79wtQVwMQwgmRukamfVJ131SAJDnV6UmUlOmQYBOvx2W2o1V5ei5RWNL67wGNyklx6ayvR4WlDRmO1/ouHgnNc9gJY0tG2rtvcbruMrhsjU69+q6COhSaMttE1Fo++Spp+zOnRaaTB+qGjVHLFVbfutbx1Wd40IuVFPVkNvrt0WDEsXQdUzSqnUlJxDSMo/0hOu236rt08KNVoZQHRReZxPCi4C37dVzMP6MVA+aTvV8xEtPWJX0KnREQo7DjZZvGVa81R4DVLBme3PuBmyx31PkteH9FqYcHVHF/NugJ/UdF2G2tOicuV4xaFKkGiGgAcgAB5Jy5I5yBMjqkGRzKr1nPVLnlKXyiVmZVuRunzKR3FVF8apXv+91zcXig38R6b/BMg0+MxgGpsff5hefxFcu1vEx2mwKariXOJM67baRus6khQaUCoAoL6lO6U01a9ABYKUcPq9pALL7TvAv71swLw/2g8ZYlxNiTqJWI8xErq0qjXFvhOUuOmgO0/xutwOgSA2Frp1BlC5r3AE8vP3rVRktt9/RRTEVYStxEiI6/VV5iTcadrp5Atppp99UEzNNITMPNKDBtorHN06KS1jVcAkaZCtYVI7QpVdAuoFIkLKZ3P6SgKoN0KtMgS3Tlv5Jc3MC2qUtkc0kqitTm4MERbSUhdF5Gux+SU1OCDnjS0qh1aYLTbp5hYXVXZi6wBneOwGx/lKdCo0AzsqDXgaH4X++q5Y4kZ0Md/j3WfFYkv2jsYPaRH2Eh0cZigBN5Hds/TULkYrEF5+wlqVJ1JJ6klVgqAFAqIErJQoZUyDQlNb0IRqapFlCUjLOzNsbzY3B/geSKISGijiTGpJ0uZLu5O/7LpNrQSJnccjPVcVzZF7q9ldwp+ED+3BeHG5bBAc2J27TCtUdmk6Znbefmq6oMi2qw0K/iiRDgC2DYg8lqZUFg46Xj3c1NLqF4F509+62huy51I+IDe5+NpW/cE68u4UllNxFjIhXAqhzepVzYhSXhQlU+s7qes8kIXO3VVQDWfqlFebLLiKmUG+v5tEo39QCLX941+4WLGYwaR79zzv2WJ+LO0Cb2+9Vnc5SWuxJ5kdre4x2Cq9YYguJGokzHv180kpZUjSkJUzIErTIFKQigSpACiUJUKEgRCEqMUmqpqkKeoLpIWUCIQKgKUaFGu5HX3T9UAUEEQYcDAMc+cWg7HQqYkZ3ZgCHBsGHEgmNYsD+ygKkoToYJk+JpOsHNfT5LrToZmJ26Ln4Gocp9kayRAPSFrpVAJnzHwW0003211Up1ABb9lhZWDJEzJ1lM/GNiCQJsD+ysWuiYIO6yiRqe0/JZX4uASAYGsDZZG47wi+a8gEQRdBbquJGaOl7LDjMXmEXH39+aofW537WVdV/wRqJKWVJSkBCQlRBCUwDKUlRKStQCSghKgK0h5qShKhKykKLRdCUWlSaqpukKNXVLKykCkoEqBKFRBRSFAKFAFBWtqkGd9PorPWHYyTe07LNKYvPlystQGc+ZBvO6ZtQiJn+NNVU15FxZKSkNLMQQbyQRBEqkuvZIgiww8qEpC5GVhoZQlAlBSFCVAlcmBJSkolLKQZpjaUAooVpICoUJUQjJmlJKLVBpOpSIqLDRHJ1FFBHIBRRJRRRRCAIFFRagIU6ii1ACiiiiVMoosEqKiiCUqHRBRMAJTqookIiEVEohRCiikiLFFEC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ayzdorov.ru/images/novosti/s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28604"/>
            <a:ext cx="3872472" cy="3144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835696" y="3676630"/>
            <a:ext cx="5256584" cy="25606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кисточкой  волшебной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Тихонечко взмахнем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чудеса в тарелочке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 соли мы найдем.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J:\картинки о снежинках\kak_narisovat_snejinku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11737"/>
          <a:stretch/>
        </p:blipFill>
        <p:spPr bwMode="auto">
          <a:xfrm>
            <a:off x="1115616" y="1052736"/>
            <a:ext cx="7289474" cy="3388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glitter-rus.ru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5214974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331640" y="3786190"/>
            <a:ext cx="5904656" cy="26671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кисточкой  волшебной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Тихонечко взмахнем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чудеса в тарелочке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 блесток  мы найдем.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J:\картинки о снежинках\kak_narisovat_snejinku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11737"/>
          <a:stretch/>
        </p:blipFill>
        <p:spPr bwMode="auto">
          <a:xfrm>
            <a:off x="1115616" y="1052736"/>
            <a:ext cx="7289474" cy="3388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СПОРЫШЕВА\для презентаций\новый год\1a3f4d6c8d3e2d6577d0a00e91a303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337329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СПОРЫШЕВА\для презентаций\новый год\8ef08af9fdff4d9b8ab873032828ee8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19431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J:\картинки для детей\спасибо\489214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57" y="764704"/>
            <a:ext cx="4453086" cy="50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656531" y="548680"/>
            <a:ext cx="5429288" cy="23762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Белой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стайкой мошкара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Вьется, кружится с утра.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Не пищит и не кусает —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Просто так себе летает.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70845" y="3120448"/>
            <a:ext cx="5214974" cy="25003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Дом ее на белой туче, 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Но ей страшен солнца лучик. 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Серебристая пушинка, </a:t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Шестигранная ...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J:\картинки о снежинках\2090693-5723c98f7f278f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6" y="747937"/>
            <a:ext cx="4516102" cy="2465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7" descr="J:\картинки о снежинках\2090565-9a26f5adc82a7f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93" y="500789"/>
            <a:ext cx="3168352" cy="2264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6" descr="J:\картинки о снежинках\12к (1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622"/>
          <a:stretch/>
        </p:blipFill>
        <p:spPr bwMode="auto">
          <a:xfrm>
            <a:off x="5390193" y="3212976"/>
            <a:ext cx="2448272" cy="3189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3" descr="J:\картинки о снежинках\12е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6518"/>
          <a:stretch/>
        </p:blipFill>
        <p:spPr bwMode="auto">
          <a:xfrm rot="5400000">
            <a:off x="1782060" y="3083513"/>
            <a:ext cx="2503216" cy="3548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91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G:\картинки для детей\картинки о снежинках\12ё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112817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G:\картинки для детей\картинки о снежинках\snezhinki-kollazh2.jpg"/>
          <p:cNvPicPr>
            <a:picLocks noChangeAspect="1" noChangeArrowheads="1"/>
          </p:cNvPicPr>
          <p:nvPr/>
        </p:nvPicPr>
        <p:blipFill>
          <a:blip r:embed="rId4"/>
          <a:srcRect r="50724"/>
          <a:stretch>
            <a:fillRect/>
          </a:stretch>
        </p:blipFill>
        <p:spPr bwMode="auto">
          <a:xfrm>
            <a:off x="6429388" y="285728"/>
            <a:ext cx="2428892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http://t1.gstatic.com/images?q=tbn:ANd9GcTECXg_TZ25kCZSlmevu5QOkWRxWVStTSykqb8urya2IXPJwYmnW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3644795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http://ic.pics.livejournal.com/blackpanther89/14427742/449167/449167_600.jpg"/>
          <p:cNvPicPr>
            <a:picLocks noChangeAspect="1" noChangeArrowheads="1"/>
          </p:cNvPicPr>
          <p:nvPr/>
        </p:nvPicPr>
        <p:blipFill>
          <a:blip r:embed="rId6"/>
          <a:srcRect l="12500" t="16340" r="6249" b="6862"/>
          <a:stretch>
            <a:fillRect/>
          </a:stretch>
        </p:blipFill>
        <p:spPr bwMode="auto">
          <a:xfrm>
            <a:off x="2928926" y="428604"/>
            <a:ext cx="3359106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0" name="Picture 8" descr="http://www.vishivay.com/uploads/forum/80116/dsc008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500438"/>
            <a:ext cx="4397132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J:\картинки о снежинках\g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7373" y="-228604"/>
            <a:ext cx="4572032" cy="631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J:\картинки для детей\новый год\снежинки\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/>
          <a:stretch>
            <a:fillRect/>
          </a:stretch>
        </p:blipFill>
        <p:spPr bwMode="auto">
          <a:xfrm>
            <a:off x="1071538" y="428604"/>
            <a:ext cx="6786610" cy="5333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J:\картинки о снежинках\kak_narisovat_snejinku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787884" y="1000108"/>
            <a:ext cx="7387339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28728" y="1142984"/>
            <a:ext cx="6143668" cy="32861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Раз, два, три повернись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Потянись и улыбнись,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А теперь скорей садись, 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Делом творческим займись!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235743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для детей\фоны2\94577741_Silk_textures__2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TEhUUExQVFhUVGBQXGRcXGBgXFRcYFRgWFhgYGBUYHCggGBolHBcUITEhJSkrLi4uFx8zODMsNygtLisBCgoKDg0OGhAQGiwkHyQsLCwsLCwsLCwsLCwsLCwsLCwsLCwsLCwsLCwsLCwsLCwsLCwsLCwsLCwsLCwsLCwsK//AABEIALcBEwMBIgACEQEDEQH/xAAbAAABBQEBAAAAAAAAAAAAAAADAAECBAUGB//EADoQAAEDAwMCBAQEBQQCAwEAAAEAAhEDITEEEkEFUSJhcZEGMoGhE7HB0QdCUuHwI2KT8UPSRFSUM//EABkBAQEBAQEBAAAAAAAAAAAAAAEAAgMEBf/EACIRAQEAAgICAwEAAwAAAAAAAAABAhEDIRIxE0FRBCJhcf/aAAwDAQACEQMRAD8A491UKDtQqRqIf4qyV86hDqVlSdqAgVNWEpfNZCNRZr9cFXqa9Ca7qyE6uFiv1pKE6uSoNp+rHdAdrwskuKYBSaD+oID9YVW2p9qkma5TtqKG1PtQhmuUwEBqI0oIoCeEmqQCiQCeE8J0FHanhShKEbJgEi1TCSEiAnITwkhHa8jBI9CiN1VQYqPHo5w/VCTpKyOo1h/5qv8AyP8A3Ux1XUcaiv8A81T/ANlTTo2l4db1X/2tT/z1f/ZTHX9Xxq9V/wDorf8Aus5JW6tNRvxLrR/83V//AKK3/uiN+LteMa3Vf81Q/mVjwlCtrTdHxp1D/wC7qP8AkcksCE6t1B1OooD+oFUtqcNXZyFdqiUMvKW1OGqSCW1E2p9qtoMBS2qQaiNpoQMJ4VgadEbQWvGpUDVLYrYphSDfJa+MbVBTKkKJVoKSfji8lUUCpCgUfcrVDQ1XwGU3mcQCr44vJRbSKIKa39L8I6ypii4etlrD+HGs27jsHJk3CvjxPlXGfhpixds/+HeoAneyYmLrIr/DGoYJ2g+QN0fHj+ryrA2pQr2p0VRnzsIjmLe6ACEfD+U+YCdH2ApjQWLw5GZwFMpuplQXO42e2tpJkkkEk4TJKKSZIFJCOkkkpEkkkpMoNT7UTapBq67c9BhqfaiNCIGd1SWq6ADUVtJEakF0mOvbNyRawIu1Eo6ZzsBbOg+HXvTuT0O2JtUqdEnhd50/4Q7rb0/wwxvATtaeZjprzhqv0Ph6qRgr1rQ/D4OGhbej6C0RIUnjOl+CqrsNK6npf8LC8A1H7fKLwvVKdBrct9kcRHn2T0tOU6d/D/R0f/GH4u666TTdMY1o2saBgQArhYCAf8CCyqQTExj3E27o2tB1KIGQfRRfpgJH6yP7K65slpm0cKs43JJ8rC1gcyjZYmupEA9yJGLf9rnNdQ8BE/KfmPG7uul1z4M2JEEC8Dvfy/Vc91xrg0FuS42H5kROFitRy3UHNLjTncJycSsHW9GpumPC7/OOF09bTj8QuI22bYm5OJ/VZb6R3uHYyT6rG7GtRxuo0D2YuB2QBWIyus1FLY8tyRz3VOtpGkyQumPNZ7YvH+MNupHKnsa5X6nSWuwqtfpD24XaZysasV6ml7Ku5hCOHPbkFFZqWmxReLDL01M7FEpwrtTTA4VSpRIXDPiyxbmcRKcFRlIFcmk0k0p5QSSSSUlIKbWKVOnKIAu+OO3O5aMGpFqPSpFxgLoOk9BLsha8pPTOrWDpenvfgLp+k/C0xuXU9H6I0cLe0+kE24We6daYWh+HWtiy2qGja2wC19L05zuLLT0/SAM5W/D9G2RpumOJtZbWn6SBm5WlS0+0CIVimznK10NqVOj2iyKGHPfI7K2y9oAUGuuZEAyb5MIQIcfM94R6tMTYieJ/dSp0rcTMx2kdlGo4honP29UbIbmwSDef5Ra/7IL6VnDvH5d0Vp/mOXEx3vg+Spa3UEtcAJBHzDuDBA+qzaQqlVwczaTbwxNowgdT1X+oA2w5twbQPP8Aug1DuNnAAEZBkGB7k39Uc0wNxbBkAiQLTfPCJ2aFXpy0McNw3N9LXvC57qTtpiXGTAdiCDH5Lc/FMOtBdYbfOYN8AN/IrE1tMNG5xEFwLhO7IgubbzVUwNdRLnB1myfuASRH6qjq2iBwWiNv1g47eav1ATUcW/JkbjczafXlT0ulDR+IWy59gYkXF7Hn8lj20wKujJG4m/5AYVSsyD3I4GO8rb6k5tPHiLomTO0c2jxZysd9SHAmCBP3ws2GVWLff8kVmpLc3SqU4ALuf8sqzhJgBHpL2yk8XEFU9T0Bp+UqTGKbK5C3OSi4xg6jQVKZtKG2uMOC6puoBs4KtqulsfhdceVi4Obq6cG4VNzSCtXVaJ9M+SrGHeqcsccu4JbFQFSTVKZChK89xsrrKJKSHvSRpbT9MKzp9NuMBNpqMmAuq6T06wsuueTnJs/SOjgQSuv0WggWUunaQbcLc0WlIEKxmzbpDS6Y9lt6HpMeIo/TdIALhaumkiIXaajF7KhQgCAjNZc2CmW5ExCHTpu5HKrdoV9McWKem20hPtJHnxPkniVm0hVTtgW9eL298KDWd8g89h+iI+cZggifooOAkPPHtdFKVJ15OTI9QMIOqrBrY5n1jsfa6TntIdt7zb6En0uEBsggNH9Rv3M/b9lna0VWqLEG03OYjy7yqmsfcFvoO1ieORM+6eoRADjMxIFpIuLeyhUfDmAYh0k4BBufISVbWgtWyGhoguLsgY4H0QXP2eF3cg/Xz9bjtJRN0tLiLgubwLTa31mboNYX3EWf4XEn5RFoGORKkFUcdjmNBsJB5IiJHJXPWYwOcJDojfJ7jAzkey3NTVg7pO6Gt9BI47Qs2vpxJce9xBMNBJJafWMIpU2aXbBIEztiJzMR53sq+uLmu2l0tmIN9rj27tJ5Vt9UNeQ25MAEYa6BBJJ7A+6p9Ra4AAjc5wM+Rbi/pBlWyoEBxO6x727RBPAII9IWPXp+HHyn7OsJW5rtCGbhuuCxsDDt13Qft/0qWqd4R4SRuufSYCzSz36dzyARBaJ+kZQDQggA3I+nutR1OfF5ASMA3gSqjqQc3dBgcZuOfRZ0VGZxfKC5t1b2S7BDT9z2UKkF9iIzbCEA53AUm1CovF5CTW3QRjVDrOCzNf02fExXDM2UqToW8crGbjtgRw7Kq6qhBsuj12jDxIyswNABDvmXeWZxj1WIkrb9OJTLn4VryjoOk6PC7bpekELD6NRwu26bp7eixj3Teot6HTQLLZ0FGcDGVWrMgW4/VXunM2eEm5/Vd5051raUWEKy9172VdtIg2P04RnN3C/HCQKHR+6Zr9wvME2/RTom2bpqZ4NzM3tAWaUnk2geU8qW7gBRqNEds/5CjvsZxGUFEQC7/syhONrYJkQPNFABFuTuP/aEHA7QLQTmR/2EIB8biSHA7XA/0xMW87BTpCZJMbm2t7foo6qY9L+97iLXQdQ03AJvtJA/2wLdp/RSKnTkhxjdccSbkj/PNR1LwASfmMGO0gg/Q/sp/iCN19xE2NrCxn8z6qjqSXNlroiPSAfy9sqTNqVyGvHY7o+YuzAJHYEeyYv/AJgSJDYBwQQZMd/25WhSqsEm0OBBwIOcZusutTJYJF5aA4x8pxfgZ+yCJqJ3bmiC9otF9rLz5WWbqxudAg7BubPN8mJnynhXX6kuuRDW2P8AUQcyBcATdZ5c4sIeWkDDQY8Ii4jJlpF54QUaFm72ABzcgi8cyTmFXa0B8bd8EjsDBElue/HElX9KBv3f1GzcGYAsAcT5rPqtcAQCWuLyYAkweGkC2OCpIauC0gAOA3Ncb3xLgeIIt3nhYvUQ6Q1oIgNMecDsfz81samttbZvBkSCDEc9jdCLb3gDxW5BtEIqZD6TgQyQQACbyCYJ+pwbKuGnYB5EiOTPK0NVp3S24tMC44EE+eAo02B1NwA//n4pmBciYHY9kFn9QZcDIbAnsqjaRAu3JI+vKu6hhLnDAlroHY39vuhMolxkmwOMXsi+zFZ7RtdAta57oJHCtimJtBHIJMyhamzrZ78IQLiBaUFxnCM+naZhRpYUTUvyQOp6XcNwRQ3lFounzC1jdVm9udISWnqOnncYwnXp83PxdP0Wku46cwBp7rhuh1YK7jpp9oXm43XJpUqnBubT5K8y8RzicrM0zRDnDAJMdx+y1qJBDSBf2jzhdXOrzNR4byHHlWnvHhn794VN7QXDgSCPOPJWaTJG4mbTjv5FaB6b4aSRebdyjNcZgD1wq7Ko3ATmbHPHB9VJrCHWgAgyeZCyRok57W/WVCtcEQHGPl4OE7mXsTJIm/bshVAYcCPQ4zbPupQn1JbdsWiO5ubD2UKjYbB5Jzz+3CjSfBM4EATiBAiP1UalMWBm14GT2HshEK24ki+2AexN4E8+iy31SGmS6xjI2uwMZsR91ZraptNpcd20ECAJuREwLxJyolodltnCwzMybxaL/ZVKTK5NMCLvB2kHAHlN7IWteWEhrSQWiG/7jmfIgfZV31RT8UzONoB2k29shWNbYwHAGxE3FpgHtaREqTOc4CqzAElzrgWbFvS4U+oGS5jQSCC4wBaxvB7S1R1TQS0GJcHQLTc3/sgOIez/AEwQA87rm4kSB9AB9EFVqmXt2y8kDdxwCTIvmRHkVHWOc4Ra/hBIiQ0Ex3BIGcyiU9TudLPAGiDubERIkf1T+qdlE1GlxJAvc34/KYj0V/xKNEglxg74dA/pgySD3kJw3wgAzJHiAiCdwEefzWKBWH+oRba1kGO+7PYrQ/Dva87oF7nEx5/qCqKs/W0mNxM+Jgk5M5d5WdbzVOu+doeIJggE32NkQfuYWrTpl0udfaM3gOk37Wn7+awy4MDnG72nxGT4ALRmI5nNyEVQbqYDA11jDSGxO4E4Bti/rlUtIQPE6fEIxEOIyJN8m60up1BUZTDT3kDk5EEx/tELL6qPC0RBJsRjaQDET6IqBa+ahAEA7YEgHyk9k9TTfh78EC/kTbE3OeFIjbUDR8xFMgni1+L4PstCqwbSCJcJicmOw+hP1UXOGi5rSTa/Ob8IRcCJGACB6kfdXeo6YxN9t5k2kG49VRLRE2tOMTZZIYZDOBj/AKUXi4gQCj1wA0+tkIPlwkWwFIF4jwqdAcYT1KeSfop6ZlwfNQHG3snRaoAJ8J9kl00yB0uvBC7rpGrBsbiPZeXdM1MeE5H3C7Do2u7lc9XDLVb9x3WnfJlsAg448XcfotSlPI8/3kLmOnarAkRY354Hryt7SVrGHWJuf6RF4XaVzrQ0rgXBwPceVvysrDHSDBN4PmLrMpvPl/Vu4IOBPf8AJWXalge4MgPG2W9xE3nyVtNJwi5yR78CCo6d4MiOJvgeRPdBNRogOIHbOeB6XRW0i0EN2iTjgE3Jj6pSZa4AEm4JNvyT6h0guHO2MIbKpBc13cCe8/X0Q6omYILRgYg/rwhGe6zi6IAMRjwgmT7IVKsS6RiIFoO6Gmew5R6Zmm7aQDJF8X8uMlUakiR38RjHhF47/wB0JaZSh5dg9+8eX0Vf5rTIghoECQDEXvNvRGr1RYDAAAntwJ9lRp0ztlxhzTeBDjAAafcn7qSLHw+wBIJIbabQJ85ke5TbnA8y8GZEhpiQIPqb+QRaTA0l/wD5SIE5vnzyPpCq16RIG0EvDodBtIuWwebi/kUUwFunDGT821j4OIOQI9Puqel1DtrXQA102OdwNyQRABJ4utPqj2hrQ4gAvc12RiI8+8QgU6wkkA7gI2OmfDkntJBCtaq2rdSYGtDt3hBlx4JN4+sGyr16xc1xbDZsOLYdn+WFCpSeajaRFm+KLHIMH1An6lDLzAbAhhLS68w4AEjteT9UFV/C2FoMukg2mGlpLSCLdvyV/VP2DfYmAA0TO51gInBhP+CPC0HwuAgZ5I45gfdUyHHaxx8Tr2gGATYesG6p0iquLmsgjaJ3GxJdaWuAvbhU6rAW7SRMCY5mPD5iSfSFe1bAamxggSJ4lrgLSDxE95UdYBtO2J2gzAD24cCOwi3Y3SmY6mXta9gJDbk2iQYIP0PGVHrd72BJnjic/b3ROnVdxhpw67pLd0eGPISVV19H/WuZLbEOy4gxxaLD2CPpBaekXvJcTlpMiRAnJ9fyWn0ljnlznCZmAeIOCeIQqOlLjawIweQZuT3v+SutIpsMCNkW5JdDpJ4BkfZUirP+Jm+CB/UDHETePrK5seKRFgZk/cR2WprNYH1CXcmA3tIFgPrKpspDa53ImR5wcg/n5rN7pivqaZMA89uSMD0Q3DxNgzEf3RKJL4nHBg5/cq3+AC20eIZ7bePW2Fa2lZrQ5pPnjylH01CDfAxwE+hYZJcL/uM/ZaJoTAeYES0+uVqRBUxaxSXOavqpD3Br2hoNpN0l2+Kue2aG9srV6bruDkKjoWhxE45+iVanLpbZd+XhnJ19jHK4u46RrhMkQRg/sui0euDo22IMEG0kgf3XmGi6iWkB1iOe/quo6Z1A4nPJ7nK8FmWF1k69ZTcd5S1RhwJhsCMXMn/rHZXtCWuaSRDonI9pGcZ9Vy2n1zXw0m1pH0t5RE+60aWpZlw3AutH8vHsINsLpKzptUqIJ37nTaWyfl7R3t9grwqmbkQ4iP6pi0+iyRUFngzLpceCHWBP1V5ty4TJcDcenHYfskLIJc15EntEcT3twECnVLeMhu6f5bEKVECIaTETF57Y7TdVtEA0E+EAmQO5/q+2EJbrncHNtc3ix4uPP9iqtdjjIGWlom8QQZbfmIui16YBBBkj2JMd890IVvC4iLEEiZcQD/dWiWqeCHXkSS4A3BDTYRzj7KDGlxDRPhDZtBJItHE4T0wHAiGkkkA3EGBAHewyi0HtDhbZ62M8HtkZ90f7VWmQy+25BN8+Qgef5LLoP8ZHpNoOIke+PVXdSwgzNmtLnRGDP7G3mqeqcZBYYJDXRbt8xv248ikIdQpseWlxH4bZzeTBgyDY2j1hVtQCACTFRxuBzMSAO8RZFoje3fkNLmgcCwJI7c5VTU/MQ3cRt8NibNsRPf8AzlVKtXcJJySQB2dAOewgwgNaN/iMNG6TJPyj5YHH9lW6lqYdTyZgQMA8z6SbFX2UA5oElxN3AfL2/U2vyiFS0Go8d/CDAAngOkW9L/QovV3BxacQ1wHkJkgRz6KuC2mz/SNib2kwAYaObTnzR6FPcT4TJMzwGYA3Rkm5tdHfpLTGbqcx4mj+YC8CSCOcZ9VTr6ZxAEQC125pt273IvMHstAMAqmPEYLo4M8EW7REKWt07gGuH8zxIyA2xgT/AJZPsOXoBwsCRtgvNri5m2OPuh6jUMDnuDQRtgdzMkEetvur3WtIXOIZ4JBa5pAhxIm32v5LEo6kbmF0S0AXEuJBOAFml0vTJ/DG2De78uBaQ7dA4sR/2gdZYYcdl3QTPyuLjuG09v2S6BXDXhhOXGcAFokn6G5+iv8AxJT20W1OB/LxiHW9PaLZW/oX24PU0nB7gC0yZcRwMgR5R6XC0tPSDiWkw79YFjPET7qto9MHBzxIvMuyBIm3Pb6eqvdP6edkwd7iQD6WgzbsZWI0paPSuLHCIbuM5m02x/krSbo9zAJAEDaXWnaQTB78StfTaMMA32JBa/8A3OyB6qu6ocvsxo7ja0OkG/YEBakCqzTAESMNJnzgrkPivr/4dP8ADDpeZFuB2Q/ib4xDWmjRduuZcMegm8Lgajy4y4ySuk/xZvZ3ukyTJKShuTLO03tHrC07Tg2/stJtVYZuEfT6rbnHddeHm11Vlj+Nw0w8Xynp6mpSN7tQdNWBgra07g4QY9Dyvb8WPJNVxuVxW+ldYBMz78Huuj03UQ4QT80C3MRaO0SuI1XSfF4LIdLqNWiYeCR/mCvHyfx54d4uuPLMvb1SjrZZtFouJM7rj9vutWjrTDS03MmMg8gTjA/NeZaDrzHAAOgyLmJHoum0nUwflgbROee/5rz9y9ta26h2slzgBJMD0mSPSUd1Vu8NMbsCL3BkNngW+4XP6fXw4GRMAXuCRcx91dd1Vgl2A4iBaJkCRPKdrTSrPcWxY7QDAtBk4vgQR7KLddtAHyl4O2bkWJiOebKu2vv+b5WzI73jN8WR9TXMmBJaREG8CbdsSlRb3tjaTYtM8AkRyMZQHNLXh5AIsNufXAwBJ+qno6IZE884Im8RnsiP3ZAPfxXNxcRx3+iqD0bNJiZHoLkhp/MKlsYHO2zM3kH5TJH0yi0h+G1zp3GphvkJuAbcmw/VCrVi1zAJfO6ZGCbDxCzrz7LJVtI2ps2CNpDQ7jJJJ+oB+yCGzu2eHYCHG5LyPHgfT2SqtgM3O8XzkiBLb8/Qe6WqoNqhpaSLh0tMGIubesKhZ1djdgDG7vmcbEkvEbQe5sno6oA2ks2Na2HDduFyPzVnqALWtixj0iZIPYGwz6LA6I8ML3RMjEjJ7NPqPJV6qW69B1nYEiCBO50E8zFz9YV/p1WKbtxJfAAInxeKN3uFWqB8Daf5m2EGJt6QJP3VnQPbUgfyNnmJJ/pi2QCqBqUabbxd9oiInBtwdv5q49gDjOCGwOx/T1QW7qYEQ5xu4+eXEjjj6o76Uifm3BoNxa0mPYrUgZPVNJuHoB4iLbTBNs8zdc3W01Oq7a2n4gHHttzEgZXa9VqeFoccjbjsckY4Ahcxq2Nb4pLA63m4Ce+IlFjUrF6Zvp16e514dg3sfsbBbvVOoCsXNMbWONgQQTAMHvMDyWOyj/qnbgkEkDm+ByP3WzS6aKbi6LOO5wNgAAMT5k/bss4z6VrPZ08M/DLhu3AuLcj/AG4wL8+avaZu6oIk+WA3wzaMHOOyxut/ENDTkh1QOcCZiCSOxAsePZcX1r+Ib3SNOPwxiQb/AEPH+XXSQWvRPiPrWn0tEb6gNRpsBdxk88AZ915L8R/F9XUktBLKcnwjnm/dYOp1Lqh3PcXE3v5oUJt/GSSJTEpNErKRhJF2JLOzppuCi1GQdsFc5XWpNqFmMdlr6HqvB9jn6HlZKg5kr0cXPlxueWErvNHq2uiDMZGCr1Sm0juF53p9Y5ubj7j6rZ0PxAbAmR2Nj78r6vF/ZhlNV5c+KxsV+hsddhLSqv4Wpo3adzfdaOg6lSdztJ4P74WmwzPIK7Xh4+SMeeWLE0nxOWH/AFGH6Lf6f8VUnES6LjIAVHU6QOEED2WRqujMOLFePk/hk9O2PM9Ao9SD3S14DT6HjAWyzV/LHyyY9cSV4u7QPZdj3D6olHrOrp/zlw87ry3+fLF085Xt+i1AcJkjA59o5BROp9UFNlrkZjtBIsOfVeQaf4+rs+emD6WRavx81zpdTcCbHlcrhlDuPWOjV/xS2HSA3ngm4ib8qt1Kq+hLtpJO4RPeST5RIXD9L/iLpKcbg8Wj5bC+IB+60tV/EnRv/mN+4P6o1dej9ugAbUc2oMUgNomQTYx5nCDX1gou2xDXRuOIk2Hef28lndM+OunU6YZ+IbHddp+bOYWf1f4x0dU2qASM3t6D0n3R432dusqA1mPay42wXTyOPQgrk6WkqU6jhWDtoDoI5yRf2ROm/G2jpC9XiIE3g8+afqX8SNGcOJnyP6quOxttaHTB9LacP+aDBufmHn+6fS9Dex/+kbX8LwZkWBtz/dccf4kaVlqbHkex/vwqtT+LpBJZRPqXGfUrfiNvQtVqHtaANohpa4lxLvDGO82v5KrqusSWS9rRIkgfN2tPZeV9W/iVqa2GMbnvee65zWfEOpqnxVD9LIuNqlke+a/r9BtPc5zZwAXbYgyTnuuJ6p8XaMbpqF3zABrZIBPcmARkLyirWe75nE/VB2K8Vt3j/wCJDqc/gU5mwNSDAFhbv5rnOs/Fus1R/wBWs4jG1vhbHoFjwownWlvZjfN0oTqJchHUXFOGkozaaxaZAm00VrEQNRqdOFm1uYoikEkbaks7OhYTBJJZaMWpgUkkwHCgaYSSWhTtqubgz6q/o+tuZy5v3Hskku3DzZy+2M8JpuaX4kcfmaHelirbeqU3iLz5j9kkl9PDmys7ee4RCs4HCoagpkkclUUqiA9gPCSS81dFSrpmlAGnEpJIST2oRphJJQN+Go7AkkpFtTQkkjSMQlCSSykCopJIpiLnKG5JJc7Wjhk5RWUkklztaxgoanASSWWxmU+UQBJJY+yW1Okk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data:image/jpeg;base64,/9j/4AAQSkZJRgABAQAAAQABAAD/2wCEAAkGBxQTEhUUExQVFhUVGBQXGRcXGBgXFRcYFRgWFhgYGBUYHCggGBolHBcUITEhJSkrLi4uFx8zODMsNygtLisBCgoKDg0OGhAQGiwkHyQsLCwsLCwsLCwsLCwsLCwsLCwsLCwsLCwsLCwsLCwsLCwsLCwsLCwsLCwsLCwsLCwsK//AABEIALcBEwMBIgACEQEDEQH/xAAbAAABBQEBAAAAAAAAAAAAAAADAAECBAUGB//EADoQAAEDAwMCBAQEBQQCAwEAAAEAAhEDITEEEkEFUSJhcZEGMoGhE7HB0QdCUuHwI2KT8UPSRFSUM//EABkBAQEBAQEBAAAAAAAAAAAAAAEAAgMEBf/EACIRAQEAAgICAwEAAwAAAAAAAAABAhEDIRIxE0FRBCJhcf/aAAwDAQACEQMRAD8A491UKDtQqRqIf4qyV86hDqVlSdqAgVNWEpfNZCNRZr9cFXqa9Ca7qyE6uFiv1pKE6uSoNp+rHdAdrwskuKYBSaD+oID9YVW2p9qkma5TtqKG1PtQhmuUwEBqI0oIoCeEmqQCiQCeE8J0FHanhShKEbJgEi1TCSEiAnITwkhHa8jBI9CiN1VQYqPHo5w/VCTpKyOo1h/5qv8AyP8A3Ux1XUcaiv8A81T/ANlTTo2l4db1X/2tT/z1f/ZTHX9Xxq9V/wDorf8Aus5JW6tNRvxLrR/83V//AKK3/uiN+LteMa3Vf81Q/mVjwlCtrTdHxp1D/wC7qP8AkcksCE6t1B1OooD+oFUtqcNXZyFdqiUMvKW1OGqSCW1E2p9qtoMBS2qQaiNpoQMJ4VgadEbQWvGpUDVLYrYphSDfJa+MbVBTKkKJVoKSfji8lUUCpCgUfcrVDQ1XwGU3mcQCr44vJRbSKIKa39L8I6ypii4etlrD+HGs27jsHJk3CvjxPlXGfhpixds/+HeoAneyYmLrIr/DGoYJ2g+QN0fHj+ryrA2pQr2p0VRnzsIjmLe6ACEfD+U+YCdH2ApjQWLw5GZwFMpuplQXO42e2tpJkkkEk4TJKKSZIFJCOkkkpEkkkpMoNT7UTapBq67c9BhqfaiNCIGd1SWq6ADUVtJEakF0mOvbNyRawIu1Eo6ZzsBbOg+HXvTuT0O2JtUqdEnhd50/4Q7rb0/wwxvATtaeZjprzhqv0Ph6qRgr1rQ/D4OGhbej6C0RIUnjOl+CqrsNK6npf8LC8A1H7fKLwvVKdBrct9kcRHn2T0tOU6d/D/R0f/GH4u666TTdMY1o2saBgQArhYCAf8CCyqQTExj3E27o2tB1KIGQfRRfpgJH6yP7K65slpm0cKs43JJ8rC1gcyjZYmupEA9yJGLf9rnNdQ8BE/KfmPG7uul1z4M2JEEC8Dvfy/Vc91xrg0FuS42H5kROFitRy3UHNLjTncJycSsHW9GpumPC7/OOF09bTj8QuI22bYm5OJ/VZb6R3uHYyT6rG7GtRxuo0D2YuB2QBWIyus1FLY8tyRz3VOtpGkyQumPNZ7YvH+MNupHKnsa5X6nSWuwqtfpD24XaZysasV6ml7Ku5hCOHPbkFFZqWmxReLDL01M7FEpwrtTTA4VSpRIXDPiyxbmcRKcFRlIFcmk0k0p5QSSSSUlIKbWKVOnKIAu+OO3O5aMGpFqPSpFxgLoOk9BLsha8pPTOrWDpenvfgLp+k/C0xuXU9H6I0cLe0+kE24We6daYWh+HWtiy2qGja2wC19L05zuLLT0/SAM5W/D9G2RpumOJtZbWn6SBm5WlS0+0CIVimznK10NqVOj2iyKGHPfI7K2y9oAUGuuZEAyb5MIQIcfM94R6tMTYieJ/dSp0rcTMx2kdlGo4honP29UbIbmwSDef5Ra/7IL6VnDvH5d0Vp/mOXEx3vg+Spa3UEtcAJBHzDuDBA+qzaQqlVwczaTbwxNowgdT1X+oA2w5twbQPP8Aug1DuNnAAEZBkGB7k39Uc0wNxbBkAiQLTfPCJ2aFXpy0McNw3N9LXvC57qTtpiXGTAdiCDH5Lc/FMOtBdYbfOYN8AN/IrE1tMNG5xEFwLhO7IgubbzVUwNdRLnB1myfuASRH6qjq2iBwWiNv1g47eav1ATUcW/JkbjczafXlT0ulDR+IWy59gYkXF7Hn8lj20wKujJG4m/5AYVSsyD3I4GO8rb6k5tPHiLomTO0c2jxZysd9SHAmCBP3ws2GVWLff8kVmpLc3SqU4ALuf8sqzhJgBHpL2yk8XEFU9T0Bp+UqTGKbK5C3OSi4xg6jQVKZtKG2uMOC6puoBs4KtqulsfhdceVi4Obq6cG4VNzSCtXVaJ9M+SrGHeqcsccu4JbFQFSTVKZChK89xsrrKJKSHvSRpbT9MKzp9NuMBNpqMmAuq6T06wsuueTnJs/SOjgQSuv0WggWUunaQbcLc0WlIEKxmzbpDS6Y9lt6HpMeIo/TdIALhaumkiIXaajF7KhQgCAjNZc2CmW5ExCHTpu5HKrdoV9McWKem20hPtJHnxPkniVm0hVTtgW9eL298KDWd8g89h+iI+cZggifooOAkPPHtdFKVJ15OTI9QMIOqrBrY5n1jsfa6TntIdt7zb6En0uEBsggNH9Rv3M/b9lna0VWqLEG03OYjy7yqmsfcFvoO1ieORM+6eoRADjMxIFpIuLeyhUfDmAYh0k4BBufISVbWgtWyGhoguLsgY4H0QXP2eF3cg/Xz9bjtJRN0tLiLgubwLTa31mboNYX3EWf4XEn5RFoGORKkFUcdjmNBsJB5IiJHJXPWYwOcJDojfJ7jAzkey3NTVg7pO6Gt9BI47Qs2vpxJce9xBMNBJJafWMIpU2aXbBIEztiJzMR53sq+uLmu2l0tmIN9rj27tJ5Vt9UNeQ25MAEYa6BBJJ7A+6p9Ra4AAjc5wM+Rbi/pBlWyoEBxO6x727RBPAII9IWPXp+HHyn7OsJW5rtCGbhuuCxsDDt13Qft/0qWqd4R4SRuufSYCzSz36dzyARBaJ+kZQDQggA3I+nutR1OfF5ASMA3gSqjqQc3dBgcZuOfRZ0VGZxfKC5t1b2S7BDT9z2UKkF9iIzbCEA53AUm1CovF5CTW3QRjVDrOCzNf02fExXDM2UqToW8crGbjtgRw7Kq6qhBsuj12jDxIyswNABDvmXeWZxj1WIkrb9OJTLn4VryjoOk6PC7bpekELD6NRwu26bp7eixj3Teot6HTQLLZ0FGcDGVWrMgW4/VXunM2eEm5/Vd5051raUWEKy9172VdtIg2P04RnN3C/HCQKHR+6Zr9wvME2/RTom2bpqZ4NzM3tAWaUnk2geU8qW7gBRqNEds/5CjvsZxGUFEQC7/syhONrYJkQPNFABFuTuP/aEHA7QLQTmR/2EIB8biSHA7XA/0xMW87BTpCZJMbm2t7foo6qY9L+97iLXQdQ03AJvtJA/2wLdp/RSKnTkhxjdccSbkj/PNR1LwASfmMGO0gg/Q/sp/iCN19xE2NrCxn8z6qjqSXNlroiPSAfy9sqTNqVyGvHY7o+YuzAJHYEeyYv/AJgSJDYBwQQZMd/25WhSqsEm0OBBwIOcZusutTJYJF5aA4x8pxfgZ+yCJqJ3bmiC9otF9rLz5WWbqxudAg7BubPN8mJnynhXX6kuuRDW2P8AUQcyBcATdZ5c4sIeWkDDQY8Ii4jJlpF54QUaFm72ABzcgi8cyTmFXa0B8bd8EjsDBElue/HElX9KBv3f1GzcGYAsAcT5rPqtcAQCWuLyYAkweGkC2OCpIauC0gAOA3Ncb3xLgeIIt3nhYvUQ6Q1oIgNMecDsfz81samttbZvBkSCDEc9jdCLb3gDxW5BtEIqZD6TgQyQQACbyCYJ+pwbKuGnYB5EiOTPK0NVp3S24tMC44EE+eAo02B1NwA//n4pmBciYHY9kFn9QZcDIbAnsqjaRAu3JI+vKu6hhLnDAlroHY39vuhMolxkmwOMXsi+zFZ7RtdAta57oJHCtimJtBHIJMyhamzrZ78IQLiBaUFxnCM+naZhRpYUTUvyQOp6XcNwRQ3lFounzC1jdVm9udISWnqOnncYwnXp83PxdP0Wku46cwBp7rhuh1YK7jpp9oXm43XJpUqnBubT5K8y8RzicrM0zRDnDAJMdx+y1qJBDSBf2jzhdXOrzNR4byHHlWnvHhn794VN7QXDgSCPOPJWaTJG4mbTjv5FaB6b4aSRebdyjNcZgD1wq7Ko3ATmbHPHB9VJrCHWgAgyeZCyRok57W/WVCtcEQHGPl4OE7mXsTJIm/bshVAYcCPQ4zbPupQn1JbdsWiO5ubD2UKjYbB5Jzz+3CjSfBM4EATiBAiP1UalMWBm14GT2HshEK24ki+2AexN4E8+iy31SGmS6xjI2uwMZsR91ZraptNpcd20ECAJuREwLxJyolodltnCwzMybxaL/ZVKTK5NMCLvB2kHAHlN7IWteWEhrSQWiG/7jmfIgfZV31RT8UzONoB2k29shWNbYwHAGxE3FpgHtaREqTOc4CqzAElzrgWbFvS4U+oGS5jQSCC4wBaxvB7S1R1TQS0GJcHQLTc3/sgOIez/AEwQA87rm4kSB9AB9EFVqmXt2y8kDdxwCTIvmRHkVHWOc4Ra/hBIiQ0Ex3BIGcyiU9TudLPAGiDubERIkf1T+qdlE1GlxJAvc34/KYj0V/xKNEglxg74dA/pgySD3kJw3wgAzJHiAiCdwEefzWKBWH+oRba1kGO+7PYrQ/Dva87oF7nEx5/qCqKs/W0mNxM+Jgk5M5d5WdbzVOu+doeIJggE32NkQfuYWrTpl0udfaM3gOk37Wn7+awy4MDnG72nxGT4ALRmI5nNyEVQbqYDA11jDSGxO4E4Bti/rlUtIQPE6fEIxEOIyJN8m60up1BUZTDT3kDk5EEx/tELL6qPC0RBJsRjaQDET6IqBa+ahAEA7YEgHyk9k9TTfh78EC/kTbE3OeFIjbUDR8xFMgni1+L4PstCqwbSCJcJicmOw+hP1UXOGi5rSTa/Ob8IRcCJGACB6kfdXeo6YxN9t5k2kG49VRLRE2tOMTZZIYZDOBj/AKUXi4gQCj1wA0+tkIPlwkWwFIF4jwqdAcYT1KeSfop6ZlwfNQHG3snRaoAJ8J9kl00yB0uvBC7rpGrBsbiPZeXdM1MeE5H3C7Do2u7lc9XDLVb9x3WnfJlsAg448XcfotSlPI8/3kLmOnarAkRY354Hryt7SVrGHWJuf6RF4XaVzrQ0rgXBwPceVvysrDHSDBN4PmLrMpvPl/Vu4IOBPf8AJWXalge4MgPG2W9xE3nyVtNJwi5yR78CCo6d4MiOJvgeRPdBNRogOIHbOeB6XRW0i0EN2iTjgE3Jj6pSZa4AEm4JNvyT6h0guHO2MIbKpBc13cCe8/X0Q6omYILRgYg/rwhGe6zi6IAMRjwgmT7IVKsS6RiIFoO6Gmew5R6Zmm7aQDJF8X8uMlUakiR38RjHhF47/wB0JaZSh5dg9+8eX0Vf5rTIghoECQDEXvNvRGr1RYDAAAntwJ9lRp0ztlxhzTeBDjAAafcn7qSLHw+wBIJIbabQJ85ke5TbnA8y8GZEhpiQIPqb+QRaTA0l/wD5SIE5vnzyPpCq16RIG0EvDodBtIuWwebi/kUUwFunDGT821j4OIOQI9Puqel1DtrXQA102OdwNyQRABJ4utPqj2hrQ4gAvc12RiI8+8QgU6wkkA7gI2OmfDkntJBCtaq2rdSYGtDt3hBlx4JN4+sGyr16xc1xbDZsOLYdn+WFCpSeajaRFm+KLHIMH1An6lDLzAbAhhLS68w4AEjteT9UFV/C2FoMukg2mGlpLSCLdvyV/VP2DfYmAA0TO51gInBhP+CPC0HwuAgZ5I45gfdUyHHaxx8Tr2gGATYesG6p0iquLmsgjaJ3GxJdaWuAvbhU6rAW7SRMCY5mPD5iSfSFe1bAamxggSJ4lrgLSDxE95UdYBtO2J2gzAD24cCOwi3Y3SmY6mXta9gJDbk2iQYIP0PGVHrd72BJnjic/b3ROnVdxhpw67pLd0eGPISVV19H/WuZLbEOy4gxxaLD2CPpBaekXvJcTlpMiRAnJ9fyWn0ljnlznCZmAeIOCeIQqOlLjawIweQZuT3v+SutIpsMCNkW5JdDpJ4BkfZUirP+Jm+CB/UDHETePrK5seKRFgZk/cR2WprNYH1CXcmA3tIFgPrKpspDa53ImR5wcg/n5rN7pivqaZMA89uSMD0Q3DxNgzEf3RKJL4nHBg5/cq3+AC20eIZ7bePW2Fa2lZrQ5pPnjylH01CDfAxwE+hYZJcL/uM/ZaJoTAeYES0+uVqRBUxaxSXOavqpD3Br2hoNpN0l2+Kue2aG9srV6bruDkKjoWhxE45+iVanLpbZd+XhnJ19jHK4u46RrhMkQRg/sui0euDo22IMEG0kgf3XmGi6iWkB1iOe/quo6Z1A4nPJ7nK8FmWF1k69ZTcd5S1RhwJhsCMXMn/rHZXtCWuaSRDonI9pGcZ9Vy2n1zXw0m1pH0t5RE+60aWpZlw3AutH8vHsINsLpKzptUqIJ37nTaWyfl7R3t9grwqmbkQ4iP6pi0+iyRUFngzLpceCHWBP1V5ty4TJcDcenHYfskLIJc15EntEcT3twECnVLeMhu6f5bEKVECIaTETF57Y7TdVtEA0E+EAmQO5/q+2EJbrncHNtc3ix4uPP9iqtdjjIGWlom8QQZbfmIui16YBBBkj2JMd890IVvC4iLEEiZcQD/dWiWqeCHXkSS4A3BDTYRzj7KDGlxDRPhDZtBJItHE4T0wHAiGkkkA3EGBAHewyi0HtDhbZ62M8HtkZ90f7VWmQy+25BN8+Qgef5LLoP8ZHpNoOIke+PVXdSwgzNmtLnRGDP7G3mqeqcZBYYJDXRbt8xv248ikIdQpseWlxH4bZzeTBgyDY2j1hVtQCACTFRxuBzMSAO8RZFoje3fkNLmgcCwJI7c5VTU/MQ3cRt8NibNsRPf8AzlVKtXcJJySQB2dAOewgwgNaN/iMNG6TJPyj5YHH9lW6lqYdTyZgQMA8z6SbFX2UA5oElxN3AfL2/U2vyiFS0Go8d/CDAAngOkW9L/QovV3BxacQ1wHkJkgRz6KuC2mz/SNib2kwAYaObTnzR6FPcT4TJMzwGYA3Rkm5tdHfpLTGbqcx4mj+YC8CSCOcZ9VTr6ZxAEQC125pt273IvMHstAMAqmPEYLo4M8EW7REKWt07gGuH8zxIyA2xgT/AJZPsOXoBwsCRtgvNri5m2OPuh6jUMDnuDQRtgdzMkEetvur3WtIXOIZ4JBa5pAhxIm32v5LEo6kbmF0S0AXEuJBOAFml0vTJ/DG2De78uBaQ7dA4sR/2gdZYYcdl3QTPyuLjuG09v2S6BXDXhhOXGcAFokn6G5+iv8AxJT20W1OB/LxiHW9PaLZW/oX24PU0nB7gC0yZcRwMgR5R6XC0tPSDiWkw79YFjPET7qto9MHBzxIvMuyBIm3Pb6eqvdP6edkwd7iQD6WgzbsZWI0paPSuLHCIbuM5m02x/krSbo9zAJAEDaXWnaQTB78StfTaMMA32JBa/8A3OyB6qu6ocvsxo7ja0OkG/YEBakCqzTAESMNJnzgrkPivr/4dP8ADDpeZFuB2Q/ib4xDWmjRduuZcMegm8Lgajy4y4ySuk/xZvZ3ukyTJKShuTLO03tHrC07Tg2/stJtVYZuEfT6rbnHddeHm11Vlj+Nw0w8Xynp6mpSN7tQdNWBgra07g4QY9Dyvb8WPJNVxuVxW+ldYBMz78Huuj03UQ4QT80C3MRaO0SuI1XSfF4LIdLqNWiYeCR/mCvHyfx54d4uuPLMvb1SjrZZtFouJM7rj9vutWjrTDS03MmMg8gTjA/NeZaDrzHAAOgyLmJHoum0nUwflgbROee/5rz9y9ta26h2slzgBJMD0mSPSUd1Vu8NMbsCL3BkNngW+4XP6fXw4GRMAXuCRcx91dd1Vgl2A4iBaJkCRPKdrTSrPcWxY7QDAtBk4vgQR7KLddtAHyl4O2bkWJiOebKu2vv+b5WzI73jN8WR9TXMmBJaREG8CbdsSlRb3tjaTYtM8AkRyMZQHNLXh5AIsNufXAwBJ+qno6IZE884Im8RnsiP3ZAPfxXNxcRx3+iqD0bNJiZHoLkhp/MKlsYHO2zM3kH5TJH0yi0h+G1zp3GphvkJuAbcmw/VCrVi1zAJfO6ZGCbDxCzrz7LJVtI2ps2CNpDQ7jJJJ+oB+yCGzu2eHYCHG5LyPHgfT2SqtgM3O8XzkiBLb8/Qe6WqoNqhpaSLh0tMGIubesKhZ1djdgDG7vmcbEkvEbQe5sno6oA2ks2Na2HDduFyPzVnqALWtixj0iZIPYGwz6LA6I8ML3RMjEjJ7NPqPJV6qW69B1nYEiCBO50E8zFz9YV/p1WKbtxJfAAInxeKN3uFWqB8Daf5m2EGJt6QJP3VnQPbUgfyNnmJJ/pi2QCqBqUabbxd9oiInBtwdv5q49gDjOCGwOx/T1QW7qYEQ5xu4+eXEjjj6o76Uifm3BoNxa0mPYrUgZPVNJuHoB4iLbTBNs8zdc3W01Oq7a2n4gHHttzEgZXa9VqeFoccjbjsckY4Ahcxq2Nb4pLA63m4Ce+IlFjUrF6Zvp16e514dg3sfsbBbvVOoCsXNMbWONgQQTAMHvMDyWOyj/qnbgkEkDm+ByP3WzS6aKbi6LOO5wNgAAMT5k/bss4z6VrPZ08M/DLhu3AuLcj/AG4wL8+avaZu6oIk+WA3wzaMHOOyxut/ENDTkh1QOcCZiCSOxAsePZcX1r+Ib3SNOPwxiQb/AEPH+XXSQWvRPiPrWn0tEb6gNRpsBdxk88AZ915L8R/F9XUktBLKcnwjnm/dYOp1Lqh3PcXE3v5oUJt/GSSJTEpNErKRhJF2JLOzppuCi1GQdsFc5XWpNqFmMdlr6HqvB9jn6HlZKg5kr0cXPlxueWErvNHq2uiDMZGCr1Sm0juF53p9Y5ubj7j6rZ0PxAbAmR2Nj78r6vF/ZhlNV5c+KxsV+hsddhLSqv4Wpo3adzfdaOg6lSdztJ4P74WmwzPIK7Xh4+SMeeWLE0nxOWH/AFGH6Lf6f8VUnES6LjIAVHU6QOEED2WRqujMOLFePk/hk9O2PM9Ao9SD3S14DT6HjAWyzV/LHyyY9cSV4u7QPZdj3D6olHrOrp/zlw87ry3+fLF085Xt+i1AcJkjA59o5BROp9UFNlrkZjtBIsOfVeQaf4+rs+emD6WRavx81zpdTcCbHlcrhlDuPWOjV/xS2HSA3ngm4ib8qt1Kq+hLtpJO4RPeST5RIXD9L/iLpKcbg8Wj5bC+IB+60tV/EnRv/mN+4P6o1dej9ugAbUc2oMUgNomQTYx5nCDX1gou2xDXRuOIk2Hef28lndM+OunU6YZ+IbHddp+bOYWf1f4x0dU2qASM3t6D0n3R432dusqA1mPay42wXTyOPQgrk6WkqU6jhWDtoDoI5yRf2ROm/G2jpC9XiIE3g8+afqX8SNGcOJnyP6quOxttaHTB9LacP+aDBufmHn+6fS9Dex/+kbX8LwZkWBtz/dccf4kaVlqbHkex/vwqtT+LpBJZRPqXGfUrfiNvQtVqHtaANohpa4lxLvDGO82v5KrqusSWS9rRIkgfN2tPZeV9W/iVqa2GMbnvee65zWfEOpqnxVD9LIuNqlke+a/r9BtPc5zZwAXbYgyTnuuJ6p8XaMbpqF3zABrZIBPcmARkLyirWe75nE/VB2K8Vt3j/wCJDqc/gU5mwNSDAFhbv5rnOs/Fus1R/wBWs4jG1vhbHoFjwownWlvZjfN0oTqJchHUXFOGkozaaxaZAm00VrEQNRqdOFm1uYoikEkbaks7OhYTBJJZaMWpgUkkwHCgaYSSWhTtqubgz6q/o+tuZy5v3Hskku3DzZy+2M8JpuaX4kcfmaHelirbeqU3iLz5j9kkl9PDmys7ee4RCs4HCoagpkkclUUqiA9gPCSS81dFSrpmlAGnEpJIST2oRphJJQN+Go7AkkpFtTQkkjSMQlCSSykCopJIpiLnKG5JJc7Wjhk5RWUkklztaxgoanASSWWxmU+UQBJJY+yW1Okk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data:image/jpeg;base64,/9j/4AAQSkZJRgABAQAAAQABAAD/2wCEAAkGBxQTEhUUExQVFhUVGBQXGRcXGBgXFRcYFRgWFhgYGBUYHCggGBolHBcUITEhJSkrLi4uFx8zODMsNygtLisBCgoKDg0OGhAQGiwkHyQsLCwsLCwsLCwsLCwsLCwsLCwsLCwsLCwsLCwsLCwsLCwsLCwsLCwsLCwsLCwsLCwsK//AABEIALcBEwMBIgACEQEDEQH/xAAbAAABBQEBAAAAAAAAAAAAAAADAAECBAUGB//EADoQAAEDAwMCBAQEBQQCAwEAAAEAAhEDITEEEkEFUSJhcZEGMoGhE7HB0QdCUuHwI2KT8UPSRFSUM//EABkBAQEBAQEBAAAAAAAAAAAAAAEAAgMEBf/EACIRAQEAAgICAwEAAwAAAAAAAAABAhEDIRIxE0FRBCJhcf/aAAwDAQACEQMRAD8A491UKDtQqRqIf4qyV86hDqVlSdqAgVNWEpfNZCNRZr9cFXqa9Ca7qyE6uFiv1pKE6uSoNp+rHdAdrwskuKYBSaD+oID9YVW2p9qkma5TtqKG1PtQhmuUwEBqI0oIoCeEmqQCiQCeE8J0FHanhShKEbJgEi1TCSEiAnITwkhHa8jBI9CiN1VQYqPHo5w/VCTpKyOo1h/5qv8AyP8A3Ux1XUcaiv8A81T/ANlTTo2l4db1X/2tT/z1f/ZTHX9Xxq9V/wDorf8Aus5JW6tNRvxLrR/83V//AKK3/uiN+LteMa3Vf81Q/mVjwlCtrTdHxp1D/wC7qP8AkcksCE6t1B1OooD+oFUtqcNXZyFdqiUMvKW1OGqSCW1E2p9qtoMBS2qQaiNpoQMJ4VgadEbQWvGpUDVLYrYphSDfJa+MbVBTKkKJVoKSfji8lUUCpCgUfcrVDQ1XwGU3mcQCr44vJRbSKIKa39L8I6ypii4etlrD+HGs27jsHJk3CvjxPlXGfhpixds/+HeoAneyYmLrIr/DGoYJ2g+QN0fHj+ryrA2pQr2p0VRnzsIjmLe6ACEfD+U+YCdH2ApjQWLw5GZwFMpuplQXO42e2tpJkkkEk4TJKKSZIFJCOkkkpEkkkpMoNT7UTapBq67c9BhqfaiNCIGd1SWq6ADUVtJEakF0mOvbNyRawIu1Eo6ZzsBbOg+HXvTuT0O2JtUqdEnhd50/4Q7rb0/wwxvATtaeZjprzhqv0Ph6qRgr1rQ/D4OGhbej6C0RIUnjOl+CqrsNK6npf8LC8A1H7fKLwvVKdBrct9kcRHn2T0tOU6d/D/R0f/GH4u666TTdMY1o2saBgQArhYCAf8CCyqQTExj3E27o2tB1KIGQfRRfpgJH6yP7K65slpm0cKs43JJ8rC1gcyjZYmupEA9yJGLf9rnNdQ8BE/KfmPG7uul1z4M2JEEC8Dvfy/Vc91xrg0FuS42H5kROFitRy3UHNLjTncJycSsHW9GpumPC7/OOF09bTj8QuI22bYm5OJ/VZb6R3uHYyT6rG7GtRxuo0D2YuB2QBWIyus1FLY8tyRz3VOtpGkyQumPNZ7YvH+MNupHKnsa5X6nSWuwqtfpD24XaZysasV6ml7Ku5hCOHPbkFFZqWmxReLDL01M7FEpwrtTTA4VSpRIXDPiyxbmcRKcFRlIFcmk0k0p5QSSSSUlIKbWKVOnKIAu+OO3O5aMGpFqPSpFxgLoOk9BLsha8pPTOrWDpenvfgLp+k/C0xuXU9H6I0cLe0+kE24We6daYWh+HWtiy2qGja2wC19L05zuLLT0/SAM5W/D9G2RpumOJtZbWn6SBm5WlS0+0CIVimznK10NqVOj2iyKGHPfI7K2y9oAUGuuZEAyb5MIQIcfM94R6tMTYieJ/dSp0rcTMx2kdlGo4honP29UbIbmwSDef5Ra/7IL6VnDvH5d0Vp/mOXEx3vg+Spa3UEtcAJBHzDuDBA+qzaQqlVwczaTbwxNowgdT1X+oA2w5twbQPP8Aug1DuNnAAEZBkGB7k39Uc0wNxbBkAiQLTfPCJ2aFXpy0McNw3N9LXvC57qTtpiXGTAdiCDH5Lc/FMOtBdYbfOYN8AN/IrE1tMNG5xEFwLhO7IgubbzVUwNdRLnB1myfuASRH6qjq2iBwWiNv1g47eav1ATUcW/JkbjczafXlT0ulDR+IWy59gYkXF7Hn8lj20wKujJG4m/5AYVSsyD3I4GO8rb6k5tPHiLomTO0c2jxZysd9SHAmCBP3ws2GVWLff8kVmpLc3SqU4ALuf8sqzhJgBHpL2yk8XEFU9T0Bp+UqTGKbK5C3OSi4xg6jQVKZtKG2uMOC6puoBs4KtqulsfhdceVi4Obq6cG4VNzSCtXVaJ9M+SrGHeqcsccu4JbFQFSTVKZChK89xsrrKJKSHvSRpbT9MKzp9NuMBNpqMmAuq6T06wsuueTnJs/SOjgQSuv0WggWUunaQbcLc0WlIEKxmzbpDS6Y9lt6HpMeIo/TdIALhaumkiIXaajF7KhQgCAjNZc2CmW5ExCHTpu5HKrdoV9McWKem20hPtJHnxPkniVm0hVTtgW9eL298KDWd8g89h+iI+cZggifooOAkPPHtdFKVJ15OTI9QMIOqrBrY5n1jsfa6TntIdt7zb6En0uEBsggNH9Rv3M/b9lna0VWqLEG03OYjy7yqmsfcFvoO1ieORM+6eoRADjMxIFpIuLeyhUfDmAYh0k4BBufISVbWgtWyGhoguLsgY4H0QXP2eF3cg/Xz9bjtJRN0tLiLgubwLTa31mboNYX3EWf4XEn5RFoGORKkFUcdjmNBsJB5IiJHJXPWYwOcJDojfJ7jAzkey3NTVg7pO6Gt9BI47Qs2vpxJce9xBMNBJJafWMIpU2aXbBIEztiJzMR53sq+uLmu2l0tmIN9rj27tJ5Vt9UNeQ25MAEYa6BBJJ7A+6p9Ra4AAjc5wM+Rbi/pBlWyoEBxO6x727RBPAII9IWPXp+HHyn7OsJW5rtCGbhuuCxsDDt13Qft/0qWqd4R4SRuufSYCzSz36dzyARBaJ+kZQDQggA3I+nutR1OfF5ASMA3gSqjqQc3dBgcZuOfRZ0VGZxfKC5t1b2S7BDT9z2UKkF9iIzbCEA53AUm1CovF5CTW3QRjVDrOCzNf02fExXDM2UqToW8crGbjtgRw7Kq6qhBsuj12jDxIyswNABDvmXeWZxj1WIkrb9OJTLn4VryjoOk6PC7bpekELD6NRwu26bp7eixj3Teot6HTQLLZ0FGcDGVWrMgW4/VXunM2eEm5/Vd5051raUWEKy9172VdtIg2P04RnN3C/HCQKHR+6Zr9wvME2/RTom2bpqZ4NzM3tAWaUnk2geU8qW7gBRqNEds/5CjvsZxGUFEQC7/syhONrYJkQPNFABFuTuP/aEHA7QLQTmR/2EIB8biSHA7XA/0xMW87BTpCZJMbm2t7foo6qY9L+97iLXQdQ03AJvtJA/2wLdp/RSKnTkhxjdccSbkj/PNR1LwASfmMGO0gg/Q/sp/iCN19xE2NrCxn8z6qjqSXNlroiPSAfy9sqTNqVyGvHY7o+YuzAJHYEeyYv/AJgSJDYBwQQZMd/25WhSqsEm0OBBwIOcZusutTJYJF5aA4x8pxfgZ+yCJqJ3bmiC9otF9rLz5WWbqxudAg7BubPN8mJnynhXX6kuuRDW2P8AUQcyBcATdZ5c4sIeWkDDQY8Ii4jJlpF54QUaFm72ABzcgi8cyTmFXa0B8bd8EjsDBElue/HElX9KBv3f1GzcGYAsAcT5rPqtcAQCWuLyYAkweGkC2OCpIauC0gAOA3Ncb3xLgeIIt3nhYvUQ6Q1oIgNMecDsfz81samttbZvBkSCDEc9jdCLb3gDxW5BtEIqZD6TgQyQQACbyCYJ+pwbKuGnYB5EiOTPK0NVp3S24tMC44EE+eAo02B1NwA//n4pmBciYHY9kFn9QZcDIbAnsqjaRAu3JI+vKu6hhLnDAlroHY39vuhMolxkmwOMXsi+zFZ7RtdAta57oJHCtimJtBHIJMyhamzrZ78IQLiBaUFxnCM+naZhRpYUTUvyQOp6XcNwRQ3lFounzC1jdVm9udISWnqOnncYwnXp83PxdP0Wku46cwBp7rhuh1YK7jpp9oXm43XJpUqnBubT5K8y8RzicrM0zRDnDAJMdx+y1qJBDSBf2jzhdXOrzNR4byHHlWnvHhn794VN7QXDgSCPOPJWaTJG4mbTjv5FaB6b4aSRebdyjNcZgD1wq7Ko3ATmbHPHB9VJrCHWgAgyeZCyRok57W/WVCtcEQHGPl4OE7mXsTJIm/bshVAYcCPQ4zbPupQn1JbdsWiO5ubD2UKjYbB5Jzz+3CjSfBM4EATiBAiP1UalMWBm14GT2HshEK24ki+2AexN4E8+iy31SGmS6xjI2uwMZsR91ZraptNpcd20ECAJuREwLxJyolodltnCwzMybxaL/ZVKTK5NMCLvB2kHAHlN7IWteWEhrSQWiG/7jmfIgfZV31RT8UzONoB2k29shWNbYwHAGxE3FpgHtaREqTOc4CqzAElzrgWbFvS4U+oGS5jQSCC4wBaxvB7S1R1TQS0GJcHQLTc3/sgOIez/AEwQA87rm4kSB9AB9EFVqmXt2y8kDdxwCTIvmRHkVHWOc4Ra/hBIiQ0Ex3BIGcyiU9TudLPAGiDubERIkf1T+qdlE1GlxJAvc34/KYj0V/xKNEglxg74dA/pgySD3kJw3wgAzJHiAiCdwEefzWKBWH+oRba1kGO+7PYrQ/Dva87oF7nEx5/qCqKs/W0mNxM+Jgk5M5d5WdbzVOu+doeIJggE32NkQfuYWrTpl0udfaM3gOk37Wn7+awy4MDnG72nxGT4ALRmI5nNyEVQbqYDA11jDSGxO4E4Bti/rlUtIQPE6fEIxEOIyJN8m60up1BUZTDT3kDk5EEx/tELL6qPC0RBJsRjaQDET6IqBa+ahAEA7YEgHyk9k9TTfh78EC/kTbE3OeFIjbUDR8xFMgni1+L4PstCqwbSCJcJicmOw+hP1UXOGi5rSTa/Ob8IRcCJGACB6kfdXeo6YxN9t5k2kG49VRLRE2tOMTZZIYZDOBj/AKUXi4gQCj1wA0+tkIPlwkWwFIF4jwqdAcYT1KeSfop6ZlwfNQHG3snRaoAJ8J9kl00yB0uvBC7rpGrBsbiPZeXdM1MeE5H3C7Do2u7lc9XDLVb9x3WnfJlsAg448XcfotSlPI8/3kLmOnarAkRY354Hryt7SVrGHWJuf6RF4XaVzrQ0rgXBwPceVvysrDHSDBN4PmLrMpvPl/Vu4IOBPf8AJWXalge4MgPG2W9xE3nyVtNJwi5yR78CCo6d4MiOJvgeRPdBNRogOIHbOeB6XRW0i0EN2iTjgE3Jj6pSZa4AEm4JNvyT6h0guHO2MIbKpBc13cCe8/X0Q6omYILRgYg/rwhGe6zi6IAMRjwgmT7IVKsS6RiIFoO6Gmew5R6Zmm7aQDJF8X8uMlUakiR38RjHhF47/wB0JaZSh5dg9+8eX0Vf5rTIghoECQDEXvNvRGr1RYDAAAntwJ9lRp0ztlxhzTeBDjAAafcn7qSLHw+wBIJIbabQJ85ke5TbnA8y8GZEhpiQIPqb+QRaTA0l/wD5SIE5vnzyPpCq16RIG0EvDodBtIuWwebi/kUUwFunDGT821j4OIOQI9Puqel1DtrXQA102OdwNyQRABJ4utPqj2hrQ4gAvc12RiI8+8QgU6wkkA7gI2OmfDkntJBCtaq2rdSYGtDt3hBlx4JN4+sGyr16xc1xbDZsOLYdn+WFCpSeajaRFm+KLHIMH1An6lDLzAbAhhLS68w4AEjteT9UFV/C2FoMukg2mGlpLSCLdvyV/VP2DfYmAA0TO51gInBhP+CPC0HwuAgZ5I45gfdUyHHaxx8Tr2gGATYesG6p0iquLmsgjaJ3GxJdaWuAvbhU6rAW7SRMCY5mPD5iSfSFe1bAamxggSJ4lrgLSDxE95UdYBtO2J2gzAD24cCOwi3Y3SmY6mXta9gJDbk2iQYIP0PGVHrd72BJnjic/b3ROnVdxhpw67pLd0eGPISVV19H/WuZLbEOy4gxxaLD2CPpBaekXvJcTlpMiRAnJ9fyWn0ljnlznCZmAeIOCeIQqOlLjawIweQZuT3v+SutIpsMCNkW5JdDpJ4BkfZUirP+Jm+CB/UDHETePrK5seKRFgZk/cR2WprNYH1CXcmA3tIFgPrKpspDa53ImR5wcg/n5rN7pivqaZMA89uSMD0Q3DxNgzEf3RKJL4nHBg5/cq3+AC20eIZ7bePW2Fa2lZrQ5pPnjylH01CDfAxwE+hYZJcL/uM/ZaJoTAeYES0+uVqRBUxaxSXOavqpD3Br2hoNpN0l2+Kue2aG9srV6bruDkKjoWhxE45+iVanLpbZd+XhnJ19jHK4u46RrhMkQRg/sui0euDo22IMEG0kgf3XmGi6iWkB1iOe/quo6Z1A4nPJ7nK8FmWF1k69ZTcd5S1RhwJhsCMXMn/rHZXtCWuaSRDonI9pGcZ9Vy2n1zXw0m1pH0t5RE+60aWpZlw3AutH8vHsINsLpKzptUqIJ37nTaWyfl7R3t9grwqmbkQ4iP6pi0+iyRUFngzLpceCHWBP1V5ty4TJcDcenHYfskLIJc15EntEcT3twECnVLeMhu6f5bEKVECIaTETF57Y7TdVtEA0E+EAmQO5/q+2EJbrncHNtc3ix4uPP9iqtdjjIGWlom8QQZbfmIui16YBBBkj2JMd890IVvC4iLEEiZcQD/dWiWqeCHXkSS4A3BDTYRzj7KDGlxDRPhDZtBJItHE4T0wHAiGkkkA3EGBAHewyi0HtDhbZ62M8HtkZ90f7VWmQy+25BN8+Qgef5LLoP8ZHpNoOIke+PVXdSwgzNmtLnRGDP7G3mqeqcZBYYJDXRbt8xv248ikIdQpseWlxH4bZzeTBgyDY2j1hVtQCACTFRxuBzMSAO8RZFoje3fkNLmgcCwJI7c5VTU/MQ3cRt8NibNsRPf8AzlVKtXcJJySQB2dAOewgwgNaN/iMNG6TJPyj5YHH9lW6lqYdTyZgQMA8z6SbFX2UA5oElxN3AfL2/U2vyiFS0Go8d/CDAAngOkW9L/QovV3BxacQ1wHkJkgRz6KuC2mz/SNib2kwAYaObTnzR6FPcT4TJMzwGYA3Rkm5tdHfpLTGbqcx4mj+YC8CSCOcZ9VTr6ZxAEQC125pt273IvMHstAMAqmPEYLo4M8EW7REKWt07gGuH8zxIyA2xgT/AJZPsOXoBwsCRtgvNri5m2OPuh6jUMDnuDQRtgdzMkEetvur3WtIXOIZ4JBa5pAhxIm32v5LEo6kbmF0S0AXEuJBOAFml0vTJ/DG2De78uBaQ7dA4sR/2gdZYYcdl3QTPyuLjuG09v2S6BXDXhhOXGcAFokn6G5+iv8AxJT20W1OB/LxiHW9PaLZW/oX24PU0nB7gC0yZcRwMgR5R6XC0tPSDiWkw79YFjPET7qto9MHBzxIvMuyBIm3Pb6eqvdP6edkwd7iQD6WgzbsZWI0paPSuLHCIbuM5m02x/krSbo9zAJAEDaXWnaQTB78StfTaMMA32JBa/8A3OyB6qu6ocvsxo7ja0OkG/YEBakCqzTAESMNJnzgrkPivr/4dP8ADDpeZFuB2Q/ib4xDWmjRduuZcMegm8Lgajy4y4ySuk/xZvZ3ukyTJKShuTLO03tHrC07Tg2/stJtVYZuEfT6rbnHddeHm11Vlj+Nw0w8Xynp6mpSN7tQdNWBgra07g4QY9Dyvb8WPJNVxuVxW+ldYBMz78Huuj03UQ4QT80C3MRaO0SuI1XSfF4LIdLqNWiYeCR/mCvHyfx54d4uuPLMvb1SjrZZtFouJM7rj9vutWjrTDS03MmMg8gTjA/NeZaDrzHAAOgyLmJHoum0nUwflgbROee/5rz9y9ta26h2slzgBJMD0mSPSUd1Vu8NMbsCL3BkNngW+4XP6fXw4GRMAXuCRcx91dd1Vgl2A4iBaJkCRPKdrTSrPcWxY7QDAtBk4vgQR7KLddtAHyl4O2bkWJiOebKu2vv+b5WzI73jN8WR9TXMmBJaREG8CbdsSlRb3tjaTYtM8AkRyMZQHNLXh5AIsNufXAwBJ+qno6IZE884Im8RnsiP3ZAPfxXNxcRx3+iqD0bNJiZHoLkhp/MKlsYHO2zM3kH5TJH0yi0h+G1zp3GphvkJuAbcmw/VCrVi1zAJfO6ZGCbDxCzrz7LJVtI2ps2CNpDQ7jJJJ+oB+yCGzu2eHYCHG5LyPHgfT2SqtgM3O8XzkiBLb8/Qe6WqoNqhpaSLh0tMGIubesKhZ1djdgDG7vmcbEkvEbQe5sno6oA2ks2Na2HDduFyPzVnqALWtixj0iZIPYGwz6LA6I8ML3RMjEjJ7NPqPJV6qW69B1nYEiCBO50E8zFz9YV/p1WKbtxJfAAInxeKN3uFWqB8Daf5m2EGJt6QJP3VnQPbUgfyNnmJJ/pi2QCqBqUabbxd9oiInBtwdv5q49gDjOCGwOx/T1QW7qYEQ5xu4+eXEjjj6o76Uifm3BoNxa0mPYrUgZPVNJuHoB4iLbTBNs8zdc3W01Oq7a2n4gHHttzEgZXa9VqeFoccjbjsckY4Ahcxq2Nb4pLA63m4Ce+IlFjUrF6Zvp16e514dg3sfsbBbvVOoCsXNMbWONgQQTAMHvMDyWOyj/qnbgkEkDm+ByP3WzS6aKbi6LOO5wNgAAMT5k/bss4z6VrPZ08M/DLhu3AuLcj/AG4wL8+avaZu6oIk+WA3wzaMHOOyxut/ENDTkh1QOcCZiCSOxAsePZcX1r+Ib3SNOPwxiQb/AEPH+XXSQWvRPiPrWn0tEb6gNRpsBdxk88AZ915L8R/F9XUktBLKcnwjnm/dYOp1Lqh3PcXE3v5oUJt/GSSJTEpNErKRhJF2JLOzppuCi1GQdsFc5XWpNqFmMdlr6HqvB9jn6HlZKg5kr0cXPlxueWErvNHq2uiDMZGCr1Sm0juF53p9Y5ubj7j6rZ0PxAbAmR2Nj78r6vF/ZhlNV5c+KxsV+hsddhLSqv4Wpo3adzfdaOg6lSdztJ4P74WmwzPIK7Xh4+SMeeWLE0nxOWH/AFGH6Lf6f8VUnES6LjIAVHU6QOEED2WRqujMOLFePk/hk9O2PM9Ao9SD3S14DT6HjAWyzV/LHyyY9cSV4u7QPZdj3D6olHrOrp/zlw87ry3+fLF085Xt+i1AcJkjA59o5BROp9UFNlrkZjtBIsOfVeQaf4+rs+emD6WRavx81zpdTcCbHlcrhlDuPWOjV/xS2HSA3ngm4ib8qt1Kq+hLtpJO4RPeST5RIXD9L/iLpKcbg8Wj5bC+IB+60tV/EnRv/mN+4P6o1dej9ugAbUc2oMUgNomQTYx5nCDX1gou2xDXRuOIk2Hef28lndM+OunU6YZ+IbHddp+bOYWf1f4x0dU2qASM3t6D0n3R432dusqA1mPay42wXTyOPQgrk6WkqU6jhWDtoDoI5yRf2ROm/G2jpC9XiIE3g8+afqX8SNGcOJnyP6quOxttaHTB9LacP+aDBufmHn+6fS9Dex/+kbX8LwZkWBtz/dccf4kaVlqbHkex/vwqtT+LpBJZRPqXGfUrfiNvQtVqHtaANohpa4lxLvDGO82v5KrqusSWS9rRIkgfN2tPZeV9W/iVqa2GMbnvee65zWfEOpqnxVD9LIuNqlke+a/r9BtPc5zZwAXbYgyTnuuJ6p8XaMbpqF3zABrZIBPcmARkLyirWe75nE/VB2K8Vt3j/wCJDqc/gU5mwNSDAFhbv5rnOs/Fus1R/wBWs4jG1vhbHoFjwownWlvZjfN0oTqJchHUXFOGkozaaxaZAm00VrEQNRqdOFm1uYoikEkbaks7OhYTBJJZaMWpgUkkwHCgaYSSWhTtqubgz6q/o+tuZy5v3Hskku3DzZy+2M8JpuaX4kcfmaHelirbeqU3iLz5j9kkl9PDmys7ee4RCs4HCoagpkkclUUqiA9gPCSS81dFSrpmlAGnEpJIST2oRphJJQN+Go7AkkpFtTQkkjSMQlCSSykCopJIpiLnKG5JJc7Wjhk5RWUkklztaxgoanASSWWxmU+UQBJJY+yW1Okk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data:image/jpeg;base64,/9j/4AAQSkZJRgABAQAAAQABAAD/2wCEAAkGBxQTEhUUExQWFRUXFhkXGRcXGBcXGBoaFxocFxgXGBgaHCggGBolGxgXITEhJSkrLi4uFyAzODMsNygtLisBCgoKDg0OGhAQGiwkHCQsLCwsLCwsLCwsLCwsLCwsLCwsLCwsLCwsLCwsLCwsLCwsLCwsLCwsLCwsLCwsLCwsLP/AABEIAMIBAwMBIgACEQEDEQH/xAAcAAABBQEBAQAAAAAAAAAAAAADAAECBAUGBwj/xAA8EAABAwIDBQYFAwMDBAMAAAABAAIRAyExQVEEBRJhcSKBkaGx8AYTMsHRB+HxQlJyFGKCIzM0knOi0v/EABkBAQEBAQEBAAAAAAAAAAAAAAABAgMEBf/EACIRAQEAAgEFAQADAQAAAAAAAAABAhEDEhMhMUFRMmGBIv/aAAwDAQACEQMRAD8A9C2apLDJFjH299U1MyReCCfKUtnb2TnxG+PvFDoY3wvzi8ETqvlPcLTJMlzcJyx6JUzYnK34N0qQIJHU+OfO6kxx4XTGN7R6II03T4gR7yRAYI8PETJCjReDGN4MWkKQccTpc5G8BAVp+nW4GdhipOzI0y1FkAgQNQYMY3/hPTe7tjMSIt3IaSoNi5BwJx8R4JmHEzln5z4J6Nf6RhqPfep0zbDHylBHZjDbQDplOPgpMwFonLHrGikP+2ddFFhlmVh3+4QSa2DbwOmIUYIx/uGfkmdgI5jHAyp1rkZXHuc0E4OV+/EKFM9kg4301NvuncL4ix8jKagTxHDLlmbFAzwCJjQj728URxvMX74M37jZDd2ddfTVSbVBkTfAT5IJi82zj33ITZAA65ZdERrrE+PdZKmZjTFAmXEA8PuYuoOJAGcHy9hTLwMczHjqk0kEjK8HPXDkgeqJm17G1z3JNcRa2Pjr9lDa54ZBwNiPRO6uSAZGInwQEc2CCCY4pjr+6jWcAcOXqncfpwj84eaTjfoY8cvNBF9K7iDcwR3JBpgGMCeWP8Kb2XOI9L5qMdg3whAKmwmPMHX8hODLiDlly1HPFTa3PUgz3JV2mSRj9iR9goB1CS0XvJvGMfwk9xxynET6aYqVe4jmOWOihUkwW3JNxhbPpKAgjUJKQjL1STaKbWiLRpOh5qpR4yOybjtCdDINtFapsHGQDEgy04T0VfZyADhFxibTljZVRySSJtgfynYzTAn+PTzSYYg/7Y80ozGMTfP8KhU5BI1wIGuKepMOER08pB7kjneORMXGh8LKPHDovh3e/wAoCC+OY5hQb2ZkHHyFu9MahgYemY996rb03rSoNc6q9rWkTc6nIZ9yyq/xjzGHmoV6obDi5rW/3OgAdZK8u37+pZw2RnD/AL3Dza3LvlcJvPfNasZq1HP6mw6DALpjhauv17bt3x3sVIdqsHuvamC6dLi3mua239WKAkU9ne4xHE5wb5CV5I55UCV0nFPrNsek7T+rtciG7PSF83OJ8gFRP6qbZ/bSHRp+5XBSnlb7eKdTvmfqttmbaZ7ld2b9XKoPboMPQleaSkp2sV6ns+xfq3Qd/wByk5nSD9l0m7vjXYq9m1WgnJ1u5fOiQdopeKG4+oqG0BzTBDgTEgg4jHp+FY47TE4g+l9V807t+ItooGadVw5Su63H+q7x2doYHWjiFj+FyvHlF8V6zxAmwv8AiP4ViQfD+Vh7p+I9n2rhdSqN4gZ4TY4Yc1r08j18Mb+qwWCtdLIi4xHqoUgDImZKdrhxmMY0yUg25jXl1+6iERhbBRcziwONxzU2nG3ai34lDpTwtIQEBId19++qhiHRYn7IjjiMfeKg4doHUROPmqh3u+k84kJn2gETIiemvJJ7bAYkEJqz4gYZ++9Kpq7JtynvHsKFQ9sHkMp6/ZFqwT1blnySLZgH3fXwQNSe6Li6SA95BIJm/Pu8klBVo2DnXxt0yuhltyQecX0CKB/0xbEjiB5ZeKZnCS6Ldg2gX0VEg7EQeV8Jz5/ukIJJxFu5DpEAtEGIvytjy/hM11nOkXba/wBuqKmR2bmRJn7KT6kxGdvv4qq6pcx9QjoRznFcF8cfF/yw7Z6BipPbcDIYP7W6O9OuFk3Uafxj8dN2eaNPhqVh4M/yM3MZeK8p3nvOttDy+tUc9x1wHJowA5BViJMpoXfHCRqEhuUiolq3EtDKjC6fdfwNtleCxjeEieIuHCOUjPkMM4K7/cv6XUAxg2g8dTtFxY5waZwGN+HIiJkyEuUjDxmESpQc2OIEcQDmyMQcCNQV9FbP8BbE1haNnZBsZHETJ4ruN7HDSy0juSm0NAptAGAgQBFwBFlm8kR8xs2dxmGuMRMAmJwnSU1RsGDY6Gx8CvpsbipzxfLaHdGgmQcTF8SP+RUam56duJnLq0CIMfUImx5qd2K+YyEy9w3j+lOyVCTTdUpTcAQW2N4BFrR4Ljd9fpftVFoNMitaXRDIxwl18vFbmco4FKVZ2jZnMPDUY5h0c0tNsbEIBYrs0Lsm0PY4FhIK9C+G/wBRKjAGVJdH90Hwdj4yvOGqQKzljK1jdPpDcfxDR2kjhMOiOEwHd2q2HyCft5Rovmvdu9XMIkk85Nl6RuD43cBw1Dxi1+IcY0h2eOfiuN478a09Ta/igxiJlR2eRY5Z5RKz91bzp1gDTcHCIORB5jL91afBYXjGLxna8rmyI+xOkE9LJONgRjE+FvBJr5aJEgj2EzWwAZsDb+feCgd7pnLhi/v3ZKo6WiQDMY+kIb28THCILsMO5Ec3si2AwFrqhqhPyweQOSdhgAOv3a4dyg5pi2otyUnOm/LI+CAnyhySQKm0tBw09OiSf8GqrMeCJwgkwdNUCkIg5Qbxy/ZSeHFpkZEEzbn3qFNx4SM8Dj984QKq8Ngnn4DPmqw2gcOII5c9c7J3EBpsRpfx7sFn7w2ptJjqjm8IbJJnIDEIMb40+JvkUobeq8ENP9ow4/DDmvJ3Okkm5NzOpVve+8XbRVdUfngP7Wj6W9wVQLvjjqNyIuUFMhaO4d1mvWpsghrnhpdBI1i3u8raWj/DnwxV2s9jssmC8gnC5gZ4jxXpfw7+ntGgeN5bVcDLHEGwxB4JgOEY8z3dHurd1Kiz5dJvA0f0gWkm51mVoVJGVh64YeK43k3dRmjUaIHS8RKI5ggRZAFXPpn79lEGSaZFpVYxPKclOZQGQQR3hRbWIxspRc4joORUg6UFj7BSDxpF0NJg46pcIKQKYWRGRvzcFHaWcNWm1+d7EHUEYYLx/wCLv09qbP8AMqUjxsu5rGsMgTLgf9oGGZXvUqptOzTcRzGRVmVxWPlUjUJSvZP1A+BW1mPrUKfDWBLiGj/u6iB/XjBi8CdV42Wfwu0yljSJV7du3lhAOE25fsqJTErWtm9O+3XvBzCHNcWuyLf5uu83F8ZNgMrjMdtuH/IC47l4vuvbYPCTbIrpNmr5eckLnZL4rVk9x7hs9QOpy0hzYsRhf+UembAHT0XkO6t91KBmm7hnFpu09Wn1Xb7r+MaVQRUik+AMZYcc8u9csuOxK6Km3suGGMdMipUH444TrcY9/qlRIIJFxAiLi+YSjGP7ftZYQ7nWDo0kJAWsLnLp+3ooPfLQQLSLaZlEY8FxgHD36oBMYSPp8wkpGoRaJ7wEygofMu4ScfVV/nkWvbOJ7ilVbIAHj9jmgueYOcmRbDw70DV9rEYxYx105rz/AOP96EtbRBji7TsrD6fOT3LsNvrQMyY0Xlm/q/za9R+U8I6N7PqD4rWE8t4zdZDgk0J3BMAvQotLZnPMNEnQYnpqeS9Y/T7cvyKXE/6yCbweGTEDuAm+K5j4C3Y2pLuPt8QBaWl0NHasbQSQLzPZXqbeyMPDneYm37rny5ammLd3QpbEE3tOPL9kZlQFuWHufeSFxS2cVFrA3AWif4Xl3+NaSr7OCwFveAmokt58oPnZSpuIMgTqBki/NOIjGF0xzZsPTqWM3FoUng4Tn5dVAvMYfypfOFgeetlvqZ0NGRyIU6RhAZVm2Pei3IF1N1RA7AZR7upcUIbbDDuU2qbqaEmdOnqoOGiTUh4K2xFavYgkwJvhn1XkH6t/DTKJG00mkfNefmXHCHESCBiJIJ/C9kq07Ssf4o3P/qtkrULS5pLOT23Z/wDYBMMtZNPmgqBKPtLC1xa4cLmktIOIIsR4qu5eyM5U4ctvYNplo1FslhK9umrD+H+7CMQcoKmUawy8t9u0nVGZthWQ4Fpgyl8z3Kkasdbuv4nr0I+W+39pu3wy7l2W5v1EpG1dpYf7miW4RhjC8f8AmpfPOqzcJWX0Lu/etGtPyqjCItB+xurmz1JY4xkcOWJC+cGbWW3DiDyMLW2L4u2ql9NV0aEkrn2r8V7ya3LxMFJeMD9Q9rH9Tf8A1CSz2sjT1J7+t7QDn7lUtqqQcQPLyR6zp1g92Bt6qjtrOfvBYSMjfG0FocRERPhfwXnDBLZN5x6m67P4jqf9N2H0m/cVyuxU5atYu3HPag6mmay40V6rRUaTIcMrjKc12i16r8IbvpNpDgYWZlrgQ/talwuYjC3guhFjgTzvbnfn9lmbuMBgE/TnYGdRkc4haNJ5LZzwM/kZrzc13XHH9H4cPDl0U6dhBFhy9fHFRpjwN7lTc735KYzZai2lExB08eSk+fJRoP1x6R4KyBN8Fu4fiSq4FhiNVItONp01Rns9EM07+Hj79Vzu5WtwKu3Axncae7ItCpfu9EgMccvcJvl5+B0n7LUqVcYZCTW5YKtQf6+uiMDfH3yWtxnQvCn4RY6d6CKmuqstKSJQnXUIwlHcgvF74LNnlY+fP1W3c6lvGqSDFWHtJwNgCAeRAXGletfrnS/8Z3CP628WYsDw85ieUc15MQvbjdxnSKdjoIOhnwShPCpI3NsZ2jGBAOGolUy5WBJY0kZclXACxHaoOclxFRchytMUeUuJC4k3EhsbjSQev3Tq6Tb6DqW5481nbWbEg5zH7LQfVkZHu5ZLL2wY+WULwtRym/nktf8A4m/dksXYWTTC3N7mQQsfdpPCumLrxm+V7lDOzlaBbyTEcl18r4dx8LbTxUWEuHZHDBF+ISTJmXSCPBdRRu04XvmuD+C6vae3ACDIiAcrHHNd5QORnE4+K8/LNVx+6ELTjnP8qFWp7xCLVpw6QT0mUIvBJGnTTorjNM2kx2AjLr3eaODfPTwKrloGcEkd+EIxfBzj0zS3RIMKmDScTARBB+6q1BMWkTr6KVyJBNj5DEJAYNFu+ITtOP4QfmiL+id0iCDa0ooxpCCpc4uotfNtQp5KWAdVmneFChX7WnminohfLJnBSUXJsmIlR2cWTEALVZebfrn/AOLQ/wDnEYR9D5nwXihXs/62V2/6amwlpf8AOBAntDsu4nRpgP8AkNF40V6cP4iISTpLY2abuGmLf0i97IBurG1NiGjIC2lrqu4rnHegvKgpuUFpiowknKgfeCrNELpvbw0skhQkrtl9A1SIznw/lZ+1NMH34clpPIHuVQ2puV+i8LccvvSmLxgsbY2w4j37wXQ7xpYyuceeF8+MYRPvwW8K1jdNJjU7qXRPSCscK9C2p7gfwV2nnnhgZkSMpHevRdgrNqNa4cXDAsRqLeS8ycxdp8P7fxsMX4Y4m3kAARw3uJ4vFY5MdxzvvboX2j3ggV33yOR/MeKMHZ35/dDLTxCfGfAlcYgkg2jz96KdLh/qJHPrqFWqEGcjbv8AyndF9MeXd4Ki27O949lKj2TcZ48iqRJBscPDpzRqe3EtJIwnBSxR6hjC4nyuFJhsZ6fv5qHzsxcRqkx8jn7v0sgmyRAMkaqwDaQgt64j30UeA5HT1UosBp1SqEqAUuLTzyVkRMPuhVnW6+wndUI9+a5X4y+Im0dnc7ibxBphhdwuc6YEAiYwwVk6rovh5v8AqrvoV6zKTXtcKRdxcItxGB9Wo7QjL04WFJ04mScybydSmher0shla3ZQ4qjZwlVlpbPQ4aZcf6vRZyrWM8n2t0uOfP8Am6ruCRGiQahaGSmJW1u74ffVNmls4EmB3are2T4QY0w6XH8LN5MYnlwwaThdGZsFQ4Md1gwvS6G42t+loA6ZKw7dsNwGPsLHeNPM27lrf2+YSXpw3aRaPJMp3qajpK0nAx+RoVTrwbH35K3UB/qA1ER4KvtAiL++5ciMXbqQ8ly+30CCV2W1szyWBvClPngrFZu5tomWE3bhzGv2Ws0rm9oYWHibi2/XULX2Pbg9oK9ON2vtbc1Wt07caL+IdJxtnbNVpQqhWmbHo2794Co3iEZEgG4181Y/1I0Ggj0Xmmxbe+k7iae7Irr92b/p1ABJNSbyAO/Q2nnZcc+O+4z6dBZyg5kSNPT2VGkAQWg2jvEa+SNQMYjCPfS3quMyv1qwOkZtjYeSYtMyAImCifL7UiwNvfimpjhx8T76rXVGdAl4vYA8/wA6KVOuWxm3rccuiJwzrlb7gqBonHDwPjZTqi6Wab7Xw/eyKHjW0qjsrSMbj7EeatNGeuPvoksKOQcoPqmL7mwEKu/aGsEkgD0v5rgPjX48FPiZsjmue7iY91+xhBacHG7lqS5eiOn+JfiWlsjS6qb5MEF7iMC1s4XzXh2/t+1dqfx1T0AmBjhPUoO37ZUrOL6r3PeYHE4yYGAVQtXbGTFrpCSUwEahs5dfBuv2HNa2vTUdmozc4DX3dWXPJMz6qxs2zOeQxrToABJXabj+CYc11eL34dIycRnyCxc5Pa+nJ7s3LUrkcNgTHER2RPPMrvdy/B1OkCXD5jgMSLTyH5XT0NhaOwG8IiwERaJjwCu06WAxwvrl76Llc7WbWJT2IF3EMgArVbZg0F1iPubYrSo0ILr3nT3OSjtFCQ0TaRPkufxFP/S4Dn5BOzZQT0j9loFomdLHqoUqeORw/CDObQBxAnu/KS0Kezgi4EpIKL7EAmIvMfdBdS5zne+Ctv8AW8obmyIPP9/VUZlVgPP9lnbVQK3XNOqo1aRv3oOR27ZjdYzgaby5uH9Q15jmux2nZSZw1zWHtWyXwW8clE2LbA5oIM+9EcuWA9jmHiZ3tyP7rQ2TbuKxEO0K745Ste1moEAuOWIVgqvUKu00vbFv+pTIlzjHM4Xt6eC6Sh8aUx9QOEyJN5NjYSbDxXCVCgOcs3GX3E6Y9SHxbszrcZAMHx9Fo0dvY8A8YLCD3jW2YXi7nphXIEAmMYkwufbxXpv69xlp+lxj3b0UKlQN4SXATkYvB1PcvEm7xqNLSHu7JkSeIA9DbIeCi/e9Z0zUcZnPXGNO6FO1Dpr2nbd50aQmpVY1sntE+Uarmd9fqJSp8TaLfnOEQ+eFn3m1l5iXk2JMaSUNzgtTCRe3+tPfXxHtG0k8b+FhwY2Q2NDm7vWN8tSLlBxW29SGdCE8orWF1gFrbn3BVrHsN4si4jsNnU5lTciWsqls2b7DIZn8BdNuP4ZrbQQYNKnGJGX+0fcrrtw/BlNsOqf9SpOJ+kEHCM+9ddstKC4DLLX3BCxc2Ll+Mjcm4aezNcGNkkAEn6ic7xnyWzstDtTlJtqfco1JuB6CPT1RGC9rSDPLSFy9shU6QxwJkjpiVNjIvjOHX2Ub5UyMox62TMdJnACemX7eCaA6zTNtJ6BTjOxvaD5FS4JIPu38qJbIAEWIg/wgi9gAiIJt4pBkCNTARgS6ZvE4c4KhmMcbD1ugD/p9J8U6M9gn3+ElP8TbIdaDy5+yeSZ7QSSPHrropZWGef7JqlMkHGdRf3kqA1GDW4yyvyVWo3C2P5xV12Gp6KDhlZFZdanMLL2rZV0DqRnPp/Kq1aYi4UVyG1bEcisva9k1kcxiuz2jZLcrrMrbDyxGa1MhzlHaXss4cTdRj0IVtm0B2B7rW66K27YTA0VOru4AyG3XWZtTJCqJVWorD9neMD9kCpSfmD5fla6l3FZ7kMlGdTPPwKCWFXcAyVEozKBOA8lNm76jsGnwd+E3FVHKBctvYvh2rUkR4kAeq19j+Dx/W7Q9kTpFz+Fm5yG3FhpOF+i1d1/DtWsRDTGuA8T9pXoG7Ph+lTdHAJDrcV5GPRdFR2eA8EXGHTLyWLyfjFycjur4OY36yHEf0iQzUTm5dbQ2QU2cLQAMgIGNssFbp7PwlrjeBGpv+UV1I2OsSOn7rFZttOynwiRyEet+7zUm0oJIxFzkdJCNs4ERmftih0XlomDP4y8/RETYc+WB92y8lIDtSMS3lfOeak0giYtp1GibZ2xl0Og0hRUuLtDmIT07zyt9j9kzWuBm0E3HPD8eCbZh2cMSfGYQSAEBzRkffWUqbQQIzIsPNKnZotECLnI8807aZAJByjLv6KxEHzBgnEWthySewEgwf5TkkWPOTOSm4wQ37ZayghSqOAjr6pJw4CxxHIn7JJum4xoMG9zlYeKfjgQXQed8pxAwU+AcuU/v3KJIMAgTB/mUCebt0PsR1QvleqkRaxnvj7dURg5Xi4nP3dBTIuZ07jZDqtxlW3kA6X0yTVmYQJCis6pSsJ1Vepskg+/Ba1Rl4jCEOnStfQdff4RWLU2Se5VDsROXvFdE/Z+1nEE/shObyjr7wQc4d3wYxzJQzu4x5d/srqm7OCcr+pKj/o4OuI6jHuKDmX7ugQMzHvuVlu6wBJ9+yugdsl5IkTM6IlShcSMLX5+/JE2waO7cCR9Q8J9hW9h3eGiCJ4Tjrz9FsVKBkRzN4xy7skc0+AAnL3+ENsvYNj4SScNFe2fZsRrI8Bb7qzRENBN+JE2c9syenfgghSozMgz+1wOX5Uo7cHMmemAB8cUamyHi+vndH4BxZZjxVRBgDg3009myTKBDbG8ewm2ane4vHkbeNkaiI68uSKekZa04z3YGZKaphfOx8fK0hKk2O69rdY8ksj/bMjO+niiHa2bgemAP4SDHGbYwfL8WUaLDe9pJjroitsRHsFAznYEczGB10xTtu4RkSI+/kokHyt35c0mG5OHdoFA4cIMxkdExHDrYe/RO2MYPP9o5piIkZ88EESASNXW8rhPWAL7Ygetgk9oJmMNThrboolsEnUROnJUR2h3aNvVMjuePYH5Tpr+zbHqf/lDzPT7FJJCIPNic5hFonsj/ACCSSnxoRwuen3KE7EjLg/CSSrIoGH+KA0fX0+wSSUvsKtl1+yaLd7fVJJa+KemL/wDt91OiOy33mnSUSouF+9vmFJufQ+qSSlCntd49FZdg7/EJJKh6YsO71Q9jHbd3eiSSn1Ysn6h3/dGafUJJKobZxc/4/cp6puf+XokkgPSb9vRSDRBt/UUklv4yp7Ab9/2KulonvHoUklnH01Q64v3HyDkKoe0O9JJZpEqv1DopUMD/AJJklfp8Af8AQ7/A+gRKp7NPq30KSSC3TFvH1SSSW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://www.edimdoma.ru/data/ckeditor_pictures/8177/content_15738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4643470" cy="3487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1357290" y="3929066"/>
            <a:ext cx="5857916" cy="23574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93141" y="4184463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кисточкой  волшебной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Тихонечко взмахнем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чудеса в тарелочке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 манки мы найдем.</a:t>
            </a:r>
            <a:endParaRPr lang="ru-RU" sz="28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81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СВД</dc:creator>
  <cp:lastModifiedBy>1</cp:lastModifiedBy>
  <cp:revision>22</cp:revision>
  <dcterms:created xsi:type="dcterms:W3CDTF">2014-12-13T15:07:35Z</dcterms:created>
  <dcterms:modified xsi:type="dcterms:W3CDTF">2014-12-17T03:33:27Z</dcterms:modified>
</cp:coreProperties>
</file>