
<file path=[Content_Types].xml><?xml version="1.0" encoding="utf-8"?>
<Types xmlns="http://schemas.openxmlformats.org/package/2006/content-types">
  <Override PartName="/ppt/ink/ink58.xml" ContentType="application/inkml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8.xml" ContentType="application/inkml+xml"/>
  <Override PartName="/ppt/ink/ink29.xml" ContentType="application/inkml+xml"/>
  <Override PartName="/ppt/ink/ink47.xml" ContentType="application/inkml+xml"/>
  <Override PartName="/ppt/ink/ink65.xml" ContentType="application/inkml+xml"/>
  <Override PartName="/ppt/ink/ink76.xml" ContentType="application/inkml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ink/ink6.xml" ContentType="application/inkml+xml"/>
  <Override PartName="/ppt/ink/ink25.xml" ContentType="application/inkml+xml"/>
  <Override PartName="/ppt/ink/ink36.xml" ContentType="application/inkml+xml"/>
  <Override PartName="/ppt/ink/ink54.xml" ContentType="application/inkml+xml"/>
  <Override PartName="/ppt/ink/ink72.xml" ContentType="application/inkml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ink/ink14.xml" ContentType="application/inkml+xml"/>
  <Override PartName="/ppt/ink/ink43.xml" ContentType="application/inkml+xml"/>
  <Override PartName="/ppt/ink/ink61.xml" ContentType="application/inkml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ink/ink2.xml" ContentType="application/inkml+xml"/>
  <Override PartName="/ppt/ink/ink21.xml" ContentType="application/inkml+xml"/>
  <Override PartName="/ppt/ink/ink32.xml" ContentType="application/inkml+xml"/>
  <Override PartName="/ppt/ink/ink50.xml" ContentType="application/inkml+xml"/>
  <Override PartName="/ppt/ink/ink10.xml" ContentType="application/inkml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ink/ink79.xml" ContentType="application/inkml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ink/ink39.xml" ContentType="application/inkml+xml"/>
  <Override PartName="/ppt/ink/ink48.xml" ContentType="application/inkml+xml"/>
  <Override PartName="/ppt/ink/ink59.xml" ContentType="application/inkml+xml"/>
  <Override PartName="/ppt/ink/ink68.xml" ContentType="application/inkml+xml"/>
  <Override PartName="/ppt/ink/ink77.xml" ContentType="application/inkml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ink/ink9.xml" ContentType="application/inkml+xml"/>
  <Override PartName="/ppt/ink/ink19.xml" ContentType="application/inkml+xml"/>
  <Override PartName="/ppt/ink/ink28.xml" ContentType="application/inkml+xml"/>
  <Override PartName="/ppt/ink/ink37.xml" ContentType="application/inkml+xml"/>
  <Override PartName="/ppt/ink/ink46.xml" ContentType="application/inkml+xml"/>
  <Override PartName="/ppt/ink/ink57.xml" ContentType="application/inkml+xml"/>
  <Override PartName="/ppt/ink/ink66.xml" ContentType="application/inkml+xml"/>
  <Override PartName="/ppt/ink/ink75.xml" ContentType="application/inkml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ink/ink7.xml" ContentType="application/inkml+xml"/>
  <Override PartName="/ppt/ink/ink17.xml" ContentType="application/inkml+xml"/>
  <Override PartName="/ppt/ink/ink26.xml" ContentType="application/inkml+xml"/>
  <Override PartName="/ppt/ink/ink35.xml" ContentType="application/inkml+xml"/>
  <Override PartName="/ppt/ink/ink44.xml" ContentType="application/inkml+xml"/>
  <Override PartName="/ppt/ink/ink55.xml" ContentType="application/inkml+xml"/>
  <Override PartName="/ppt/ink/ink64.xml" ContentType="application/inkml+xml"/>
  <Override PartName="/ppt/ink/ink73.xml" ContentType="application/inkml+xml"/>
  <Override PartName="/ppt/ink/ink82.xml" ContentType="application/inkml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ink/ink15.xml" ContentType="application/inkml+xml"/>
  <Override PartName="/ppt/ink/ink24.xml" ContentType="application/inkml+xml"/>
  <Override PartName="/ppt/ink/ink33.xml" ContentType="application/inkml+xml"/>
  <Override PartName="/ppt/ink/ink42.xml" ContentType="application/inkml+xml"/>
  <Override PartName="/ppt/ink/ink53.xml" ContentType="application/inkml+xml"/>
  <Override PartName="/ppt/ink/ink62.xml" ContentType="application/inkml+xml"/>
  <Override PartName="/ppt/ink/ink71.xml" ContentType="application/inkml+xml"/>
  <Override PartName="/ppt/ink/ink80.xml" ContentType="application/inkml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ink/ink1.xml" ContentType="application/inkml+xml"/>
  <Override PartName="/ppt/ink/ink13.xml" ContentType="application/inkml+xml"/>
  <Override PartName="/ppt/ink/ink22.xml" ContentType="application/inkml+xml"/>
  <Override PartName="/ppt/ink/ink31.xml" ContentType="application/inkml+xml"/>
  <Override PartName="/ppt/ink/ink40.xml" ContentType="application/inkml+xml"/>
  <Override PartName="/ppt/ink/ink51.xml" ContentType="application/inkml+xml"/>
  <Override PartName="/ppt/ink/ink60.xml" ContentType="application/inkml+xml"/>
  <Override PartName="/ppt/slideLayouts/slideLayout10.xml" ContentType="application/vnd.openxmlformats-officedocument.presentationml.slideLayout+xml"/>
  <Default Extension="gif" ContentType="image/gif"/>
  <Override PartName="/ppt/ink/ink11.xml" ContentType="application/inkml+xml"/>
  <Override PartName="/ppt/ink/ink20.xml" ContentType="application/inkml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ink/ink69.xml" ContentType="application/inkml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ink/ink49.xml" ContentType="application/inkml+xml"/>
  <Override PartName="/ppt/ink/ink67.xml" ContentType="application/inkml+xml"/>
  <Override PartName="/ppt/ink/ink78.xml" ContentType="application/inkml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ink/ink8.xml" ContentType="application/inkml+xml"/>
  <Override PartName="/ppt/ink/ink27.xml" ContentType="application/inkml+xml"/>
  <Override PartName="/ppt/ink/ink38.xml" ContentType="application/inkml+xml"/>
  <Override PartName="/ppt/ink/ink56.xml" ContentType="application/inkml+xml"/>
  <Override PartName="/ppt/ink/ink74.xml" ContentType="application/inkml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ink/ink16.xml" ContentType="application/inkml+xml"/>
  <Override PartName="/ppt/ink/ink45.xml" ContentType="application/inkml+xml"/>
  <Override PartName="/ppt/ink/ink63.xml" ContentType="application/inkml+xml"/>
  <Default Extension="rels" ContentType="application/vnd.openxmlformats-package.relationships+xml"/>
  <Override PartName="/ppt/ink/ink4.xml" ContentType="application/inkml+xml"/>
  <Override PartName="/ppt/ink/ink23.xml" ContentType="application/inkml+xml"/>
  <Override PartName="/ppt/ink/ink34.xml" ContentType="application/inkml+xml"/>
  <Override PartName="/ppt/ink/ink52.xml" ContentType="application/inkml+xml"/>
  <Override PartName="/ppt/ink/ink70.xml" ContentType="application/inkml+xml"/>
  <Override PartName="/ppt/ink/ink81.xml" ContentType="application/inkml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ink/ink12.xml" ContentType="application/inkml+xml"/>
  <Override PartName="/ppt/ink/ink41.xml" ContentType="application/inkml+xml"/>
  <Override PartName="/ppt/ink/ink3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63" r:id="rId4"/>
    <p:sldId id="262" r:id="rId5"/>
    <p:sldId id="264" r:id="rId6"/>
    <p:sldId id="261" r:id="rId7"/>
    <p:sldId id="260" r:id="rId8"/>
    <p:sldId id="257" r:id="rId9"/>
    <p:sldId id="269" r:id="rId10"/>
    <p:sldId id="265" r:id="rId11"/>
    <p:sldId id="259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7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4660"/>
  </p:normalViewPr>
  <p:slideViewPr>
    <p:cSldViewPr snapToGrid="0">
      <p:cViewPr varScale="1">
        <p:scale>
          <a:sx n="48" d="100"/>
          <a:sy n="48" d="100"/>
        </p:scale>
        <p:origin x="-4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0:51.16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1E4851E-B555-4715-86E4-246815BD330C}" emma:medium="tactile" emma:mode="ink">
          <msink:context xmlns:msink="http://schemas.microsoft.com/ink/2010/main" type="writingRegion" rotatedBoundingBox="3475,5352 12056,2643 12668,4582 4087,7291"/>
        </emma:interpretation>
      </emma:emma>
    </inkml:annotationXML>
    <inkml:traceGroup>
      <inkml:annotationXML>
        <emma:emma xmlns:emma="http://www.w3.org/2003/04/emma" version="1.0">
          <emma:interpretation id="{E734E890-6883-4414-AA0C-E1D11888F806}" emma:medium="tactile" emma:mode="ink">
            <msink:context xmlns:msink="http://schemas.microsoft.com/ink/2010/main" type="paragraph" rotatedBoundingBox="3475,5352 12056,2643 12668,4582 4087,72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2F04F4-D06F-4160-B45B-833CCC7E68EC}" emma:medium="tactile" emma:mode="ink">
              <msink:context xmlns:msink="http://schemas.microsoft.com/ink/2010/main" type="line" rotatedBoundingBox="3475,5352 12056,2643 12668,4582 4087,7291"/>
            </emma:interpretation>
          </emma:emma>
        </inkml:annotationXML>
        <inkml:traceGroup>
          <inkml:annotationXML>
            <emma:emma xmlns:emma="http://www.w3.org/2003/04/emma" version="1.0">
              <emma:interpretation id="{A8A98D38-D932-470C-8059-64E17C9D3933}" emma:medium="tactile" emma:mode="ink">
                <msink:context xmlns:msink="http://schemas.microsoft.com/ink/2010/main" type="inkWord" rotatedBoundingBox="3475,5352 12056,2643 12668,4582 4087,7291"/>
              </emma:interpretation>
              <emma:one-of disjunction-type="recognition" id="oneOf0">
                <emma:interpretation id="interp0" emma:lang="ru-RU" emma:confidence="0">
                  <emma:literal>этажерка</emma:literal>
                </emma:interpretation>
                <emma:interpretation id="interp1" emma:lang="ru-RU" emma:confidence="0">
                  <emma:literal>этажерках</emma:literal>
                </emma:interpretation>
                <emma:interpretation id="interp2" emma:lang="ru-RU" emma:confidence="0">
                  <emma:literal>Этажерка</emma:literal>
                </emma:interpretation>
                <emma:interpretation id="interp3" emma:lang="ru-RU" emma:confidence="0">
                  <emma:literal>этажерка.</emma:literal>
                </emma:interpretation>
                <emma:interpretation id="interp4" emma:lang="ru-RU" emma:confidence="0">
                  <emma:literal>Этажерка.</emma:literal>
                </emma:interpretation>
              </emma:one-of>
            </emma:emma>
          </inkml:annotationXML>
          <inkml:trace contextRef="#ctx0" brushRef="#br0">1236 446 0,'0'23'47,"46"22"-31,-46-22-1,23 23-15,0 0 16,-23-23 0,23 0-16,-23 0 15,22-1-15,-22 1 0,23 0 16,0 23-16,-23-23 0,23 0 16,0 23-1,-23-24-15,23 1 16,0 23-1,0-23-15,-23 0 32,0 0-17</inkml:trace>
          <inkml:trace contextRef="#ctx0" brushRef="#br0" timeOffset="625.0303">1373 606 0,'0'-23'0,"0"0"15,0 0 1,0 0-16,0 1 16,23-24-1,-23 23 1,23-23-1,-23 23-15,23 0 16,0-22 0,0 22-1,0 0 1,0 0 15,-1 46-15,24 0-1,-23 0 1,0 22 0,0 1-1,-23-23-15,23 0 0,0 0 16,0 23-16,-23-24 16,22 24-16,-22-23 15,23 0-15,0 0 16,0 23-16,0-1 15,0-22 1,0 0 0,0 0-1</inkml:trace>
          <inkml:trace contextRef="#ctx0" brushRef="#br0" timeOffset="10641.133">1717 492 0,'0'-23'32,"0"0"15,23-23-32,-23 23 1,22 0 15,-22-22-31,0 22 16,0 0-1,23 0 1,-23 0 0,23 0-1,-23-23-15,23 23 16,-23 1-1,0-1 1,0-23 15,23 69 63,0 23-78,0-24-1,0 1 1,-1 0 0,1 23-1,0-23 1,0 23-16,0-23 15,0-1 1,0 24 0,0-23-16,0 0 15,-1 23 1,-22-23 0,23-1-1,0 1 16,23 0 1,-23-23-1,0-23 0,0 0-15,0 1-1,-1-24 1,24 0 0,-23 23-16,0 0 0,0 0 15,0-22 1,0 22-16,-1 0 16,1-23-16</inkml:trace>
          <inkml:trace contextRef="#ctx0" brushRef="#br0" timeOffset="31314.0004">2838 194 0,'-23'23'62,"0"0"-31,0-23-31,0 23 32,1 0-1,-1-23-16,0 0 17,-23 0-17,23-23 17,0 23-17,0-23 1,0 0 15,1 0-15,-24 0 15,23 23-15,0-23-1,0 0 1,0 23 15,-22-45-15,22 22-1,0 0 17,23 0-17,-23 0 1,23 0-1,-23 0 1,23-22 0,23 22-1,-23 0 1,0 0 0,0 0-1,23 0 1,-23 0-1,0 0-15</inkml:trace>
          <inkml:trace contextRef="#ctx0" brushRef="#br0" timeOffset="25313.7121">2838 148 0,'0'-23'46</inkml:trace>
          <inkml:trace contextRef="#ctx0" brushRef="#br0" timeOffset="-1656.3299">23 560 0,'0'-23'47,"0"0"-16,-23 1 0,46-1-15,-23 0 0,23-23-1,-23 23 1,0 0 0,23 0-16,-23 1 15,23-1 1,0-23-1,-23 23 1,23 0-16,0 0 16,0 0-1,-1 0 1,1 1 0,0-1-16,23 0 15,-23 23 1,0-23-1,0 23 1,22-23-16,-22 23 16,0 0-1,0-23 1,23 46 0,-23-23-16,0 0 15,-1 0 1,1 23-1,23-23 1,-23 23-16,0-23 16,0 23-1,0 0 1,-1-23 0,1 22-16,23 1 15,-23 0 1,-23 0-1,46 23 1,-46-23-16,23 23 16,0-24-1,-23 24 1,22 0 0,1-23-16,-23 0 0,0 22 15,23-22 1,-23 0-1,23 0-15,-23 0 0,0 23 16,0-23-16,0 22 16,0-22-16,0 0 15,0 0-15,0 0 16,0 0-16,0 0 0,0 23 16,0-24-16,0 1 0,0 0 15,0 23 1,0-23-16,0 0 15,0 22 1,-23 1-16,0 0 16,23-23-1,-23 0 1,1 0 0,-1 22-16,0-22 15,0 0 1,-23-23-1,23 23 1,-23-23-16,24 23 16,-24-23-1,23 23 1,0-23 0,-23 0-16,23 0 15,-22 0 1,22 0-1,0 0-15,-23 0 16,23 0 0,0 0-1,0 0 17,46-23 46</inkml:trace>
          <inkml:trace contextRef="#ctx0" brushRef="#br0" timeOffset="-953.1705">367 972 0,'45'0'15,"-22"-23"1,0 0 0,0 23-16,0-22 15,23-1 1,-23 0-1,22 0 1,-22 0-16,23 0 16,-23 0-1,23 0 1,-1 0 0,-22 1-16,0 22 15,0-23 1</inkml:trace>
          <inkml:trace contextRef="#ctx0" brushRef="#br0" timeOffset="28767.0026">2769-538 0,'-23'-23'110,"1"23"-79,-1 0-31,0 0 47,-23 0-32,-389 275 532,435-230-531,0-22 31,-23-46 375</inkml:trace>
          <inkml:trace contextRef="#ctx0" brushRef="#br0" timeOffset="26063.7436">2861 148 0,'0'-23'125</inkml:trace>
          <inkml:trace contextRef="#ctx0" brushRef="#br0" timeOffset="32751.5646">2769-447 0,'23'23'47,"0"0"-16,0-23 0,0 23-15,0 23 15,0-23-15,-23 0-1,22-1 1,-22 1-1,23 23 1,-23-23-16,0 0 16,0 23-1,-68 228 110</inkml:trace>
          <inkml:trace contextRef="#ctx0" brushRef="#br0" timeOffset="16860.1833">2929 103 0,'0'-23'31,"-22"0"-15,22 0-1</inkml:trace>
          <inkml:trace contextRef="#ctx0" brushRef="#br0" timeOffset="33235.9672">2907-218 0,'45'0'32,"-45"23"-1,46 0-15,-23 0-1,0 0 16,0 0-15,0-23-16,0 23 16,-1-23-1,1 0 1,23 0 0,-23 0-16,0-23 15,0 23 1,0-23-1,-1 23 1,1-23-16,0 23 31,0 0-31</inkml:trace>
          <inkml:trace contextRef="#ctx0" brushRef="#br0" timeOffset="38439.3413">3456 400 0,'0'-23'78,"23"0"-62,-23 0 15,0 1-15,0-1-1,23 0 16,-1-23-31,-22 23 16,23 0 15,0 0-15,0 0 0,0-22-1,0 45 1,0-23-1,0 0 1,22 23 0,-22-23-1,0 23 1,0 0 0,23 0-16,-23-23 15,22 23 1,-22 0-1,0 0 1,23 0-16,-23 0 16,23 0-1,-24 23 1,1-23 0,0 23-16,0-23 15,23 23 1,-23 0-1,0 0 1,0-1 0,22 1-1,-45 23 1,23-23 0,0 0-16,-23 0 15,23 23 1,-23-24-1,0 1 1,23 23-16,-23 0 16,0 0-1,0-24 1,-23 24 0,23-23-16,0 23 15,-23-23 1,23 0-1,-23 22-15,0-22 16,0 0 0,1 23-1,-24-23 1,23 0-16,-23 0 16,23 0-1,-23-1 1,1-22-1,-1 23-15,23-23 16,-23 0 0,1 23-1,22-23 1,-23 0-16,23 0 16,0 0 15</inkml:trace>
          <inkml:trace contextRef="#ctx0" brushRef="#br0" timeOffset="34282.8879">3387-721 0,'23'0'31,"0"-23"-16,23 0 1,-23 0 0,22 0-16,-22 0 15,0 1 1,23-24 0,0 23-16,-24 0 15,24-23-15,-46 23 16,23 23-16,23-45 15,-23 22 1,23 0 0,-24 0-16,1 0 31</inkml:trace>
          <inkml:trace contextRef="#ctx0" brushRef="#br0" timeOffset="40814.4526">4028-378 0,'23'23'125,"0"0"-110,-1 0 1,1 22 15,0-22-15,-23 0-16,23 0 16,0 23-1,0-23 1,0 0-1,0 22-15,0-22 16,-1 23 0,1-23-1,0 0-15,-23 0 16,46 0-16,-23 22 16,0 1-1,22-23 1,-22 0-16,-23 0 15,46 23-15,-23-24 16,0 1-16,23 23 16,-46-23-1,45 0 1,-22 0-16,-23 0 0,46 22 16,-23 1-1,0-23 1,0 23-16,-23-23 15,23-23-15</inkml:trace>
          <inkml:trace contextRef="#ctx0" brushRef="#br0" timeOffset="39908.1573">4577-538 0,'-23'0'94,"0"0"-63,-23 0 0,24 23-15,-1-23 0,0 23 15,0 22-15,0-22-1,23 0 16,-23 0-31,23 0 16,0 0 0,0 23 15,0-24-31,0 1 16,0 0-1,0 23 1,0-23-1,23 0 1,0 0-16,0 0 31,801 22 266</inkml:trace>
          <inkml:trace contextRef="#ctx0" brushRef="#br0" timeOffset="43330.2003">5126-492 0,'23'-23'31,"0"0"-16,0 0 1,0 23 0,0-23-1,22-23 1,-22 23 15,0 1-15,0-1-16,0 0 15,0-23 1,0 23 0,0 0-1,-23 0 1,0-22 0,22 22-1,-22 0 1,-22 0-1,-1 0 1,0 0 15,0 0-31,0 23 16,-23 0 0,23-23-1,1 23 1,-24 0-16,23 0 15,0 0 1,-23 0 0,23 0-1,0 23-15,1-23 16,-1 23 0,-23 0-1,23 0 1,23 0-1,-23 23-15,0-23 16,23 22 0,-23 1-1,23-23 1,0 23-16,23-23 16,-23 22-1,0-22 1,23 23-1,0 0-15,0 0 16,0-24 0,0 24-1,0 0 1,-1-23-16,1 0 16,23 0-1,-23-1 1,23-22-1,-23 23-15,22-23 16,-22 0-16,0 0 16,23 0-16,-23 0 15,0 0-15,0 0 0,-1 0 16,24 0-16,-23 0 0,0-23 16,0 23-16,23-22 15,-23-1 1,22 0-16,-22 0 0,0 0 15,0 0-15,0 0 0,0 0 16,0 1-16</inkml:trace>
          <inkml:trace contextRef="#ctx0" brushRef="#br0" timeOffset="44767.7645">5607-1408 0,'23'46'31,"0"-23"-16,-1 0-15,1 0 16,0 0 0,23 0-1,-23 22 1,0-22-16,0 23 16,-1-23-16,1 0 15,0 0-15,0-1 16,0 1-16,0 0 0,0 0 15,0 23-15,22-23 0,-22 0 16,0 0-16,0-1 16,0 24-16,23-23 15,-23 0-15,-1 23 0,1-23 16,0 22-16,23-22 0,-46 23 16,23-23-16,0 23 15,0-1-15,22-22 16,-22 0-16,0 23 0,0-23 15,0 23-15,0-24 0,0 1 16,0 23-16,-1-23 16,24 0-16,-46 0 15,46 0-15,-23 0 0,0-1 16,0 24-16,45 0 31</inkml:trace>
          <inkml:trace contextRef="#ctx0" brushRef="#br0" timeOffset="45220.9116">5858-1042 0,'-45'-114'63,"45"91"-32,0-23-31,0 1 0,23 22 15,-1-23 1,-22 23-16,0 0 16,23-23-1,0 1-15,23 22 16,-23-23 0,0 46-16,23-23 31,-24 0-31,1 23 15,23 23 1,-23-23-16,23 23 16,-23 0-1,22 0 1,1 23-16,-23-1 16,0-22-1,0 0-15,-23 0 16,23 0-16,-23 0 0,23 0 15,-23 22-15,22-22 16,-22 0-16,23 46 16,-23-46-1,0 0-15,-23-1 0,23 1 16,0 23-16,-22 0 16,-24 0-1,23-23 1,-23-1-1,23-22-15,0 23 0,-22-23 16,22 23 0</inkml:trace>
          <inkml:trace contextRef="#ctx0" brushRef="#br0" timeOffset="46002.2">6545-1774 0,'23'23'31,"0"0"1,22 0-17,-22 0-15,0 23 16,0-24 0,-23 1-16,46 23 15,-23-23 1,-23 0-16,23 0 0,0 0 15,-1 22-15,1-22 16,0 23 0,0-23-16,0 0 15,23 23 1,-23-24-16,-23 24 16,22-23-1,1 0 1</inkml:trace>
          <inkml:trace contextRef="#ctx0" brushRef="#br0" timeOffset="46955.3721">6934-1911 0,'23'503'515,"0"-503"-515,22 0 16,-22 23-16,0-23 15,23 0 1,-23 23 0,0-23-16,23 0 0,-24 0 15,1 0-15,0 0 0,0 0 16,23 0-16,-23 0 16,0 0-16,0-23 15,-1 23-15,24 0 0,-23-23 16,0 23-16,0 0 0,0 0 15,22-45 1,-22 45-16</inkml:trace>
          <inkml:trace contextRef="#ctx0" brushRef="#br0" timeOffset="48736.7089">8284-2117 0,'-503'481'485,"526"-459"-470,22-22-15,1 23 16,-23-23 0,23 0-1,-1-23-15,1 23 16,-23-22 0,0 22-1,23-46 1,-23 23-16,0 0 15,-1-23 1,1 23 0,0-22-1,-23 22-15,0-23 16,23 23 0,-23-23-1,0 23 1,-23 0-16,23 1 15,-23-1 1,23 0 0,-23-23-1,1 23 1,-1 0 15,-23 0-15,23 23-16,0 0 31,0-22-15,-23 22-16</inkml:trace>
          <inkml:trace contextRef="#ctx0" brushRef="#br0" timeOffset="50205.5249">8215-2003 0,'527'298'281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3:04.237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 0,'22'0'47,"24"23"-47,0-23 16,0 23 0,-23 0-1,-1-23-15,24 23 0,-23-23 16,22 23-16,-22-23 0,23 23 15,-1 0-15,1-1 16,0-22-16,0 23 16,-1 0-16,-22 1 0,23-1 15,0 0-15,0-23 0,-1 23 16,1 0-16,-1-23 16,-22 22-16,22 1 15,1-23-15,-23 23 0,23 0 16,-23-23-16,0 23 0,0-23 15,-1 0-15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3:05.690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1557 0,'23'-23'0,"23"0"16,-23-23 0,23 1-1,-23 22-15,-1 0 0,1 0 16,0 0-16,0 0 16,23 0-16,-23 0 15,0-22-15,-1 22 0,1 0 16,23-23-16,-23 23 0,23 0 15,-23 0-15,22-22 16,-22 22-16,23-23 16,0 23-16,-23-23 0,22 23 15,-22-22-15,23-1 0,-23 23 16,0-23-16,23 23 16,-23-22-16,22 22 15,-22-23-15,0 23 0,0-23 16,23 23-16,-23 1 0,-1-24 15,1 23-15,0 0 16,0 0-16,23 0 16,-23 0-16,0-22 0,-23 22 15,23 0-15,22-23 16,-22 23 0,23 0-1,-23-22-15,23 22 16,-23 0-1,-1 23 1,1 0 15,0 23-15,-23 0 0,0-1-1,23 24 1,-23-23-16,0 0 0,0 0 15,0 0-15,0 22 16,0-22-16,0 0 16,23 23-16,-23-23 0,0 23 15,23-1-15,-23-22 0,23 23 16,-23 0-16,23 0 16,-1-1-16,-22-22 15,23 46-15,0-23 0,-23-1 16,23 1-16,0 0 0,-23 0 15,23 0-15,0-1 16,0 1-16,-23 0 16,23 0-16,-1 22 0,1-22 15,0 0-15,-23 0 0,23-1 16,0 1-16,-23 0 16,23 0-16,0-1 15,0 1-15,-23 0 0,22 0 16,1-23-16,-23 22 0,23 1 15,0 0-15,-23-23 16,23 22-16,-23-22 16,23 23-16,-23-23 0,23 0 15,-23 0-15,0 0 0,23 22 16,-23-22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3:06.300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-1 0 0,'22'0'16,"24"0"-1,-23 0-15,0 0 0,0 0 16,23 23-16,-23-23 16,22 0-16,-22 0 15,23 23-15,-23-23 0,23 0 0,-24 23 16,24-23-16,-23 23 15,23-23-15,0 22 16,-23-22-16,22 23 16,-22-23-16,23 0 0,0 23 15,0 0-15,-24-23 0,24 23 16,0 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3:30.77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48F84C2-4766-4B8D-95AF-DB2093990896}" emma:medium="tactile" emma:mode="ink">
          <msink:context xmlns:msink="http://schemas.microsoft.com/ink/2010/main" type="writingRegion" rotatedBoundingBox="16408,7454 20192,8315 19524,11251 15740,10391"/>
        </emma:interpretation>
      </emma:emma>
    </inkml:annotationXML>
    <inkml:traceGroup>
      <inkml:annotationXML>
        <emma:emma xmlns:emma="http://www.w3.org/2003/04/emma" version="1.0">
          <emma:interpretation id="{637BC3B9-8E5B-4FA5-95DD-12E51DDB5823}" emma:medium="tactile" emma:mode="ink">
            <msink:context xmlns:msink="http://schemas.microsoft.com/ink/2010/main" type="paragraph" rotatedBoundingBox="16408,7454 20192,8315 19524,11251 15740,103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751F9E-D932-409B-A90F-1413DBB7366B}" emma:medium="tactile" emma:mode="ink">
              <msink:context xmlns:msink="http://schemas.microsoft.com/ink/2010/main" type="line" rotatedBoundingBox="16408,7454 20192,8315 19524,11251 15740,10391"/>
            </emma:interpretation>
          </emma:emma>
        </inkml:annotationXML>
        <inkml:traceGroup>
          <inkml:annotationXML>
            <emma:emma xmlns:emma="http://www.w3.org/2003/04/emma" version="1.0">
              <emma:interpretation id="{A0239E6A-3AC7-465F-9900-BCA54B885AD5}" emma:medium="tactile" emma:mode="ink">
                <msink:context xmlns:msink="http://schemas.microsoft.com/ink/2010/main" type="inkWord" rotatedBoundingBox="16408,7454 20192,8315 19524,11251 15740,10391"/>
              </emma:interpretation>
              <emma:one-of disjunction-type="recognition" id="oneOf0">
                <emma:interpretation id="interp0" emma:lang="ru-RU" emma:confidence="0">
                  <emma:literal>таи:</emma:literal>
                </emma:interpretation>
                <emma:interpretation id="interp1" emma:lang="ru-RU" emma:confidence="0">
                  <emma:literal>тай:</emma:literal>
                </emma:interpretation>
                <emma:interpretation id="interp2" emma:lang="ru-RU" emma:confidence="0">
                  <emma:literal>„Дай:</emma:literal>
                </emma:interpretation>
                <emma:interpretation id="interp3" emma:lang="ru-RU" emma:confidence="0">
                  <emma:literal>„аи:</emma:literal>
                </emma:interpretation>
                <emma:interpretation id="interp4" emma:lang="ru-RU" emma:confidence="0">
                  <emma:literal>„ай:</emma:literal>
                </emma:interpretation>
              </emma:one-of>
            </emma:emma>
          </inkml:annotationXML>
          <inkml:trace contextRef="#ctx0" brushRef="#br0">3066 687 0,'0'-22'47,"0"-1"-16,0-23-15,-23 23 0,23 0-1,-23 0 1,0-23-1,1 24 1,-1-24 0,-23 23-1,23 0-15,0 0 16,-23-23 0,23 24-1,-22 22 1,-1-23-16,23 0 15,-23 23 1,1 0 0,22 0-16,0 0 15,0 0 1,-23 23 0,23 0-1,0-23-15,0 45 16,1-22 15,22 0 16,-23-46-16,23 0-15,-23-22 15,0 22-31,0-23 16,0 23-1,-23 0 1,23 0 0,-22 0-16,-1-22 15,23 45-15,0-23 16,0 23-16,0 0 15,-45-23 1,45 23-16,0-23 16,0 23-16,0 0 0,-23 0 15,24 0-15,-1 0 16,-23 0-16,23 0 16,0 23-16,0-23 0,0 0 15,1 23-15,-24 0 16,0-1-1,23 1 1,0 0 0,0 0-1,23 0 1,-23-46 46,1 0-46,-1 0 0,0 0-1,-23 1 1,23-1 0,-23 23-16,1-23 15,-1 23 1,23 0-16,0 0 15,-23 23 1,23-23-16,-22 0 0,22 23 16,0-23-16,0 22 15,0-22-15,0 23 0,-22 0 16,-1 23 0,23-23-16,0 0 15,-23 23 1,46-24-16,-23 1 15,0 23 1,1-23-16,22 0 0,-23 0 16,23 0-16,0-1 15,0 1-15,0 23 16,0 0 0,0-23-16,0 0 15,-23-23 79,0 0-78,-23-23-16,23 46 15,-22-23-15,22 0 16,-23 0-1,23 23-15,0-1 16,-23 1-16,1 23 16,22 0-1,0-23-15,0 0 16,0 0-16,23-1 16,-23 1-16,23 23 0,-23-23 15,0 0-15,23 23 0,-22-24 16,22 1-16,0 23 15,-23-23-15,23 23 16,0-23-16,0 22 0,-23-22 16,23 23-16,0-23 0,0 0 15,0 23-15,0-24 16,0 24-16,0-23 16,0 0-16,23 0 0,-23 23 15,0-23-15,23-1 16,-1 24-1,1-23 1,23 0-16,-23-23 16,0 23-1,0-23 1,22-23 0,-22 23-1,-46 46 32,1-1-31,22-22-16,0 0 15,0 23-15,-23-23 16,23 0-16,0 23 16,0-24-16,0 24 0,-23 0 15,23-23-15,0 23 0,0-24 16,23 24-16,-23-23 15,23 23-15,-23-23 16,22 23-16,1-24 0,0 24 16,-23-23-16,23 0 0,0 0 15,0 23-15,0-24 16,23 24 0,-24-23-16,1 0 0,0 0 15,0-23-15,0 23 0,0-23 16,0 23-16,22-23 15,-22 0-15,0 0 16,0 0-16,0 0 0,0 0 16,0 0-16,0-23 0,22 0 15,-22 0 1,0 0-16,23 0 16,-23 0-16,0 0 15,0 1-15,-1-24 16,1 23-1,0-23 1,-23 23-16,23 0 31,-23 46 16,0 0-47,0 23 16,23-23-1,-23 0 1,0 22-16,0-22 0,46 0 16,-46 23-16,23-23 15,-23 0-15,23 0 16,22 22 0,-22-22-16,0 0 0,23 0 15,-23 0-15,22-23 16,-22 23-16,0-23 15,0 0-15,0 0 16,23 0-16,-23 0 0,0 0 16,-1 0-16,24 0 15,-23-23-15,23 23 16,-23-23-16,0 0 16,-1 0-16,24-22 15,-23 22-15,0-23 16,0 23-16,-23 0 15,23 0 1,-23-23 0,0 69 46,0 0-62,23 0 16,-23 23-16,0-23 15,23 0-15,-23 0 16,22-1-16,-22 1 0,23 0 16,23 23-16,-23-23 15,0 0-15,0 0 16,0-1-16,-1 1 16,1 0-16,23 0 15,0-23-15,-23 0 0,0 0 16,0 0-16,22 0 15,-22-23-15,0 23 16,23-23-16,-23 23 0,0-23 16,22 1-16,-22-1 0,23 0 15,-23 0-15,0-23 16,0 23-16,0 0 16,-1 1-16,1-24 0,-23 23 15,23 0-15,-23 0 0,23 0 16,0 0-16,-23 0 15,23 1 1,-23-24 0,0 92 46,23-24-46,0 24-1,0-23 1,22 23 0,1-23-16,-23-23 15,0 23-15,0-23 16,22 0-16,-22 0 16,0 0-16,23 0 0,-23 0 15,0-23-15,23 23 0,-24 0 16,24-23-16,-23 0 15,0 0-15,0 0 16,23 0-16,-24 0 0,1 1 16,0-24-16,0 23 0,0 0 15,0-23-15,-23 23 16,23-22-16,-23 22 16,0-23-16,23 23 0,0-23 15,-23 1-15,0 22 0,0-23 16,22 0-16,-22 0 15,0 24-15,0-24 16,0 0-16,-22 23 0,22-23 16,0 23-16,-23-22 0,23 22 15,0 0-15,-23-23 16,23 23-16,-23 0 16,0 1-16,0-1 0,0-23 15,0 23 1,0 0-1,1 0 1,22 0 78,22 0-63,-22-22-31,0 22 16,0 0-16,0-23 15,0 23-15,0 0 16,0 1-16,0-24 16,-22 23-16,22 0 0,0-23 15,-23 23-15,23 0 0,-23 1 16,23-24-16,-23 23 15,0-23-15,23 23 16,-23 0-16,0 1 0,23-1 16,-23 0-16,1 0 0,-1 0 15,0 0-15,-23 0 16,0 0 0,23 0-16,-22 23 15,22 0-15,0-22 0,0 22 16,-23 22-1,23-22 1,0 23 0</inkml:trace>
          <inkml:trace contextRef="#ctx0" brushRef="#br0" timeOffset="1593.8228">1029 1008 0,'-251'686'234,"251"-663"-234,0 23 16,0-23-16,0 0 15,0 22 1,0-22-16,-23 0 16,23 0-1,-23 0 16</inkml:trace>
          <inkml:trace contextRef="#ctx0" brushRef="#br0" timeOffset="1484.441">435 985 0,'22'23'79,"1"0"-64,23 0 1,-23-1-1,0 1 1,23 23-16,-24-23 16,1 0-16,0 0 15,0 23 1,23-24 0,-23 24-16,23-23 15,45 69 48</inkml:trace>
          <inkml:trace contextRef="#ctx0" brushRef="#br0" timeOffset="3453.2865">1533 1191 0,'-23'23'31,"0"0"-15,0 0-1,23 22 1,0-22 0,0 0-1,0 23-15,0 0 16,23-24-1,0 1 1,0 0-16,0 0 16,23 0-1,-24-23 1,24 23 0,-23-23-16,0 0 15,23 0-15,-23 0 16,-1 23-16,1-23 15,0 0-15,0-23 0,23 23 16,-23 0-16,0 0 0,0 0 16,-1 0-16,1-23 15,0 23-15,23-23 16,-23 0 0,23 0-16,-24 0 15,-822-251 282</inkml:trace>
          <inkml:trace contextRef="#ctx0" brushRef="#br0" timeOffset="4578.3432">1830 1260 0,'0'22'16,"-23"24"-1,23-23 1,23 0-1,-46 23 1,23-23-16,0 22 16,0 1-1,0 0 1,0-23-16,0 0 16,-22 22-16,22-22 15,0 0-15,0 0 16,0 0-16,0 0 15,0 0-15,0 22 16,0-22-16,0 0 0,0 0 16,0 0-16,0 23 15,0-23 1,-23 22-16,23-22 16,0 0-1,0 23 1</inkml:trace>
          <inkml:trace contextRef="#ctx0" brushRef="#br0" timeOffset="6109.6659">2128 2015 0</inkml:trace>
          <inkml:trace contextRef="#ctx0" brushRef="#br0" timeOffset="6937.8279">2334 2015 0,'0'-23'78</inkml:trace>
          <inkml:trace contextRef="#ctx0" brushRef="#br0" timeOffset="6938.8279">2608 1992 0,'-22'0'62</inkml:trace>
          <inkml:trace contextRef="#ctx0" brushRef="#br0" timeOffset="7000.3343">2906 2015 0,'0'23'47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4:29.694"/>
    </inkml:context>
    <inkml:brush xml:id="br0">
      <inkml:brushProperty name="width" value="0.05292" units="cm"/>
      <inkml:brushProperty name="height" value="0.10583" units="cm"/>
      <inkml:brushProperty name="color" value="#00B050"/>
      <inkml:brushProperty name="tip" value="rectangle"/>
      <inkml:brushProperty name="rasterOp" value="maskPen"/>
      <inkml:brushProperty name="fitToCurve" value="1"/>
    </inkml:brush>
  </inkml:definitions>
  <inkml:trace contextRef="#ctx0" brushRef="#br0">46 3089 0,'0'-22'16,"-23"-24"-1,46 23 1,-46-23 0,23 23-1,0-23 1,0 24-16,0-24 0,0 23 16,0 0-16,0 0 15,23-23-15,-23 24 16,0-1-16,0 0 0,0-23 15,0 0-15,23 23 0,-23 0 16,0-22-16,0-1 16,0 23-16,-23-23 15,23 1-15,0 22 0,0-23 16,0 0-16,0 23 0,0-23 16,0 24-16,0-24 15,0 23-15,0-23 16,0 0-16,0 24 0,0-24 15,0 0-15,0 23 0,0-23 16,0 1-16,0 22 16,0-23-16,0 23 15,0-23-15,0 23 0,0-22 16,0 22-16,0-23 0,0 23 16,0 0-16,0-23 15,0 1-15,0 22 16,-23-23-16,23 23 0,0 0 15,0 0-15,0-22 0,0 22 16,0-23-16,0 23 16,0 0-16,0-23 15,0 24-15,0-1 0,0-23 16,0 23-16,0 0 0,0 0 16,0 0-16,0-22 15,0 22-15,0 0 16,0-23-16,0 23 0,0 0 15,0-22-15,0 22 0,0 0 16,23-23-16,-46 23 16,23-23-16,0 23 15,0 1-15,0-24 0,0 23 16,0 0-16,0 0 0,0 0 16,0-22-1,0-1 1,-23 23-16,23 0 15,0-23 1,23 69 78,0 0-79,0 0 1,0 23 0,0-23-1,0-1-15,-1 24 16,-22-23-16,23 0 0,0 23 16,0-23-1,-23-1-15,23 24 16,0-23-16,0 0 0,0 0 15,-1 23-15,-22-23 0,23-1 16,0 24-16,0-23 16,0 23-16,0-23 15,0 23-15,0-24 0,0 24 16,-1-23-16,1 23 0,0-23 16,0 22-16,0-22 15,23 23-15,-23-23 16,-1 23-16,1-23 0,0 22 15,0 1-15,23-23 0,-23 23 16,0 0-16,0-24 16,-1 24-16,1 0 15,0-23-15,0 23 0,0-1 16,23-22-16,-23 23 0,22-23 16,-22 23-16,0-1 15,0-22-15,0 23 16,23 0-16,-23 0 0,-1-23 15,1 22-15,0 1 0,0 0 16,0-23-16,0 22 16,0 1-16,0-23 15,-1 23-15,1 0 0,0-23 16,0 22-16,0 1 0,0-23 16,0 0-16,0 23 15,0-24-15,-1 24 16,1-23-16,0 23 0,0-23 15,0 0-15,0 0 0,0 22 16,0-22 0,22 23-1,-22-23-15,0 0 16,0-23 0,0 0-1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4:30.507"/>
    </inkml:context>
    <inkml:brush xml:id="br0">
      <inkml:brushProperty name="width" value="0.05292" units="cm"/>
      <inkml:brushProperty name="height" value="0.10583" units="cm"/>
      <inkml:brushProperty name="color" value="#00B050"/>
      <inkml:brushProperty name="tip" value="rectangle"/>
      <inkml:brushProperty name="rasterOp" value="maskPen"/>
      <inkml:brushProperty name="fitToCurve" value="1"/>
    </inkml:brush>
  </inkml:definitions>
  <inkml:trace contextRef="#ctx0" brushRef="#br0">-1 528 0,'45'-23'31,"-22"0"-15,0 23-1,0-23 1,23 0-1,0-23-15,-24 46 16,23-23-16,-22 0 16,0 23-16,0-22 15,23-1-15,-23 23 0,-1-23 16,24-1-16,-23 24 0,23-23 16,-23 0-16,22 0 15,1 0-15,-23 23 16,23-22-16,-1-1 0,0 0 15,-22 23-15,23-23 0,-23 0 16,23 23-16,-23-23 16,-1 0-16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4:34.148"/>
    </inkml:context>
    <inkml:brush xml:id="br0">
      <inkml:brushProperty name="width" value="0.05292" units="cm"/>
      <inkml:brushProperty name="height" value="0.10583" units="cm"/>
      <inkml:brushProperty name="color" value="#00B050"/>
      <inkml:brushProperty name="tip" value="rectangle"/>
      <inkml:brushProperty name="rasterOp" value="maskPen"/>
      <inkml:brushProperty name="fitToCurve" value="1"/>
    </inkml:brush>
  </inkml:definitions>
  <inkml:trace contextRef="#ctx0" brushRef="#br0">352 2083 0,'0'-23'16,"0"0"-1,0 0 1,-22-23-16,22 0 15,0 24 1,0-1 0,-23 0-16,23-23 0,0 23 15,0 0-15,0 0 0,-23-22 16,23 22-16,0 0 16,0-23-16,0 23 15,-23 0-15,23-22 0,0 22 16,-23-23-16,23 23 0,-22-23 15,22 23-15,-23-22 16,23 22-16,0-23 16,-23 23-16,23-23 0,-23 1 15,23 22-15,0-23 0,-23 23 16,23-23-16,0 0 16,-23 24-16,23-24 15,-23 23-15,23-23 0,0 23 16,0-22-16,0 22 0,-23-23 15,23 23-15,0-23 16,0 23-16,-23 0 16,23-22-16,0 22 0,0 0 15,0 0-15,0-23 0,-22 23 16,22 1-16,0-1 16,0 0-16,0 0 15,0-23-15,0 0 16,0 1-1,0 22 1,0 0 0,0 0-16,0 0 15,22 0 17,1 0-1,0 46-16,23 0 17,-23 0-32,0 0 15,0 0 1,22 22 0,-22-22-1,23 23-15,-23-23 16,-1 23-16,1-23 15,23 22 1,-24-22-16,-22 0 16,23 0-16,0 0 0,0 0 15,0 0-15,0 22 0,0-22 16,0 0-16,-1 0 16,24 23-16,-23-23 15,0 0-15,0 22 0,0-22 16,0 0-16,0 0 0,22 0 15,-22 23-15,0-23 16,0-1-16,0 1 16,23 23-16,-24-23 0,1 0 15,-1 23-15,1-23 0,0-1 16,0 1-16,0 23 16,0-23-16,0 0 15,-1 0-15,1 0 0,-23-1 16,46 24-16,-23 0 15,0-23 1,0 0 0,0 23-16,-1-24 15,-22 1-15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4:34.710"/>
    </inkml:context>
    <inkml:brush xml:id="br0">
      <inkml:brushProperty name="width" value="0.05292" units="cm"/>
      <inkml:brushProperty name="height" value="0.10583" units="cm"/>
      <inkml:brushProperty name="color" value="#00B050"/>
      <inkml:brushProperty name="tip" value="rectangle"/>
      <inkml:brushProperty name="rasterOp" value="maskPen"/>
      <inkml:brushProperty name="fitToCurve" value="1"/>
    </inkml:brush>
  </inkml:definitions>
  <inkml:trace contextRef="#ctx0" brushRef="#br0">-1 549 0,'46'-46'47,"-23"23"-31,-1 0-1,24-22 1,-23 22-16,-23 0 16,46-23-16,0 0 15,-24 23-15,1 1 16,0-1-16,0-23 16,23 23-16,-23 0 15,0 0-15,22 0 0,-22 0 16,23 1-16,-23-1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4:36.460"/>
    </inkml:context>
    <inkml:brush xml:id="br0">
      <inkml:brushProperty name="width" value="0.05292" units="cm"/>
      <inkml:brushProperty name="height" value="0.10583" units="cm"/>
      <inkml:brushProperty name="color" value="#00B050"/>
      <inkml:brushProperty name="tip" value="rectangle"/>
      <inkml:brushProperty name="rasterOp" value="maskPen"/>
      <inkml:brushProperty name="fitToCurve" value="1"/>
    </inkml:brush>
  </inkml:definitions>
  <inkml:trace contextRef="#ctx0" brushRef="#br0">259 2037 0,'0'-23'16,"0"0"-1,0-23 1,0 0-16,-23 1 15,23 22 1,0 0-16,-23 0 16,23 0-16,0-23 0,0 23 15,0 1-15,0-1 0,0-23 16,-22 23-16,22-23 16,0 23-16,0-22 15,0 22-15,0-23 0,0 0 16,-23 0-16,23 24 0,0-24 15,0 0-15,0 23 16,-23-23-16,23 1 16,0 22-16,-23-23 0,23 0 15,0 23-15,0-22 0,0-1 16,-23 23-16,23-23 16,0 0-16,0 23 15,0-22-15,-23-1 0,23 23 16,0-23-16,-23 23 0,23-22 15,0 22-15,0 0 16,0-23-16,-23 23 16,23 0-16,0-22 0,0 22 15,0 0-15,-23 0 0,23 0 16,0 0-16,0 0 16,0-22-1,0 22-15,0-23 16,0 23-1,23 0 32,23 23-31,-23 23 0,0 0-1,23 0-15,-23 0 16,-1 0-16,24-1 15,0 24 1,-23-23 0,23 23-16,-24-23 15,1 0-15,0-1 0,0 1 16,0 0-16,0 0 16,0 0-16,0 0 0,22 0 15,-22 23-15,0-24 16,0 1-16,0 23 0,23-23 15,-23 23-15,-1-23 16,1-1-16,23 1 16,-23 23-16,0-23 0,23 0 15,-23 0-15,22 23 0,-22-24 16,23 1-16,-23 0 16,0 0-16,23 0 15,-24 23-15,1-23 0,23 0 16,-23-1-16,0 1 0,0 0 15,0 0-15,-1 0 16,24 0-16,-46 0 16,46 22-16,-23-22 15,0 23-15,0-23 16,0 0 0,-1 0-1,-22 23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4:37.038"/>
    </inkml:context>
    <inkml:brush xml:id="br0">
      <inkml:brushProperty name="width" value="0.05292" units="cm"/>
      <inkml:brushProperty name="height" value="0.10583" units="cm"/>
      <inkml:brushProperty name="color" value="#00B050"/>
      <inkml:brushProperty name="tip" value="rectangle"/>
      <inkml:brushProperty name="rasterOp" value="maskPen"/>
      <inkml:brushProperty name="fitToCurve" value="1"/>
    </inkml:brush>
  </inkml:definitions>
  <inkml:trace contextRef="#ctx0" brushRef="#br0">0 576 0,'0'-23'15,"23"0"1,0-23 0,23 23-16,-23-24 15,22 24 1,1-22 0,0-1-1,-23 23-15,0 0 16,0 0-16,22-22 15,-22 45-15,23-47 16,0 24 0,-23 0-16,-1 0 0,1 0 0,23 0 15,-23 23-15,23-23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2:55.987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0,'0'46'78,"0"-23"-62,0-1-1,0 1-15,23 23 16,-23-23 0,0 23-1,23-23-15,-23 22 16,0-22-16,23 23 16,-23-23-16,0 0 0,0 0 15,23 22-15,-23-22 16,0 23-16,23 0 15,-23-23-15,23 23 0,-23-1 16,0 1-16,23 0 0,-23 0 16,0-1-16,22 1 15,-22 0-15,23 0 16,-23-1-16,0 1 0,23 0 16,-23 0-16,0-1 0,23-22 15,-23 23-15,23 0 16,0 0-16,-23-1 15,-23-22-15,46 23 0,-23-23 16,0 23-16,23-23 0,-23 0 16,23-1-16,-23 24 15,0-23 1,0 0 46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4:42.601"/>
    </inkml:context>
    <inkml:brush xml:id="br0">
      <inkml:brushProperty name="width" value="0.05292" units="cm"/>
      <inkml:brushProperty name="height" value="0.10583" units="cm"/>
      <inkml:brushProperty name="color" value="#00B050"/>
      <inkml:brushProperty name="tip" value="rectangle"/>
      <inkml:brushProperty name="rasterOp" value="maskPen"/>
      <inkml:brushProperty name="fitToCurve" value="1"/>
    </inkml:brush>
  </inkml:definitions>
  <inkml:trace contextRef="#ctx0" brushRef="#br0">20 0 0,'22'23'47,"-22"0"-16,0 0-15,0 0-1,0 22-15,0-22 16,0 23-1,-22-23-15,22 23 16,0-24-16,0 1 16,0 23-16,0-23 0,0 0 15,0 23-15,0-1 16,0-22-16,0 23 16,0-23-16,0 23 0,0-1 15,0-22-15,0 23 0,0-23 16,0 23-16,0-23 15,22 22-15,-22-22 0,0 23 16,0-23-16,0 0 0,0 0 16,22 0-16,-22-1 15,0 1-15,0 0 16,0 23 0,0-23-16,22 0 15,1 0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4:43.617"/>
    </inkml:context>
    <inkml:brush xml:id="br0">
      <inkml:brushProperty name="width" value="0.05292" units="cm"/>
      <inkml:brushProperty name="height" value="0.10583" units="cm"/>
      <inkml:brushProperty name="color" value="#00B050"/>
      <inkml:brushProperty name="tip" value="rectangle"/>
      <inkml:brushProperty name="rasterOp" value="maskPen"/>
      <inkml:brushProperty name="fitToCurve" value="1"/>
    </inkml:brush>
  </inkml:definitions>
  <inkml:trace contextRef="#ctx0" brushRef="#br0">1827 0 0,'-23'23'16,"1"0"-1,-24 0 16,23 0-31,0 22 16,-23-22 0,23 0-1,0 23-15,1-23 16,-24 23 0,23-1-16,0-22 15,0 23 1,0-23-16,0 0 15,23 0-15,-22 0 0,0-1 16,-1 1-16,0 1 16,0-1-16,0 23 15,0-23-15,0 23 16,0-24-16,-22 24 16,22-23-16,0 0 15,0 0-15,-23 0 16,23 0-16,0-1 15,1-22-15,-1 23 0,0 0 16,-23 0-16,23-23 16,0 23-16,0-23 0,-22 23 15,22-23-15,0 23 16,-23-23-16,23 23 0,0-23 16,0 0-16,1 0 0,-1 23 15,-23-23-15,23 0 16,0 0-16,1 0 15,-1 0-15,1 0 0,-24 0 16,23 0 0,0 0-16,-23-23 15,0 23 1,24 0-16,-1-23 16,0 23-16,-23-23 15,23 23-15,-23-23 16,24 0-1,-1 23 1,0-23 0,46 46 93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4:44.461"/>
    </inkml:context>
    <inkml:brush xml:id="br0">
      <inkml:brushProperty name="width" value="0.05292" units="cm"/>
      <inkml:brushProperty name="height" value="0.10583" units="cm"/>
      <inkml:brushProperty name="color" value="#00B050"/>
      <inkml:brushProperty name="tip" value="rectangle"/>
      <inkml:brushProperty name="rasterOp" value="maskPen"/>
      <inkml:brushProperty name="fitToCurve" value="1"/>
    </inkml:brush>
  </inkml:definitions>
  <inkml:trace contextRef="#ctx0" brushRef="#br0">115 0 0,'-23'46'15,"0"-24"1,1 24-16,22 0 16,-23-23-1,23 0-15,-23 0 16,23 22-16,0-22 16,0 0-16,0 23 15,0-23 1,0 23-1,23-24-15,-23 1 16,23 23 0,-1-23-1,1 0 1,0 0 0,23 0-1,-23-23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4:45.242"/>
    </inkml:context>
    <inkml:brush xml:id="br0">
      <inkml:brushProperty name="width" value="0.05292" units="cm"/>
      <inkml:brushProperty name="height" value="0.10583" units="cm"/>
      <inkml:brushProperty name="color" value="#00B050"/>
      <inkml:brushProperty name="tip" value="rectangle"/>
      <inkml:brushProperty name="rasterOp" value="maskPen"/>
      <inkml:brushProperty name="fitToCurve" value="1"/>
    </inkml:brush>
  </inkml:definitions>
  <inkml:trace contextRef="#ctx0" brushRef="#br0">1532 0 0,'-23'23'31,"0"23"0,0-23-15,0 0-16,0 0 16,0 22-1,-22 1 1,22-23-1,-23 23-15,23-23 16,0 0-16,-22-1 16,22 1-16,0 23 15,0-23 1,-23 0-16,23 0 0,0-23 16,0 23-16,-22-1 15,22 1-15,-23-23 16,23 23-16,0-23 15,0 0-15,-22 23 0,22-23 16,0 23-16,-23-23 0,23 0 16,-23 23-16,24-23 15,-1 0-15,-46 23 16,46-23-16,-23 0 16,23 0-16,1-23 0,-1 23 15,-23 23-15,23-23 16,0-23-16,0 23 15,0 0-15,-22 0 0,22 0 16,0-23-16,0 23 16,-23-23-1,23 23 1,0-23 0,1 0 30,44 0-30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4:52.352"/>
    </inkml:context>
    <inkml:brush xml:id="br0">
      <inkml:brushProperty name="width" value="0.05292" units="cm"/>
      <inkml:brushProperty name="height" value="0.10583" units="cm"/>
      <inkml:brushProperty name="color" value="#00B050"/>
      <inkml:brushProperty name="tip" value="rectangle"/>
      <inkml:brushProperty name="rasterOp" value="maskPen"/>
      <inkml:brushProperty name="fitToCurve" value="1"/>
    </inkml:brush>
  </inkml:definitions>
  <inkml:trace contextRef="#ctx0" brushRef="#br0">-1 528 0,'22'23'63,"1"0"-48,0-1 1,0 24 0,0-23-1,0 0 1,0 23-16,22-23 15,-22 22 1,23-22 0,-23 23-1,23-23-15,-46 0 0,23 0 16,0 0-16,-1-1 0,1 1 16,0 0-16,0 0 15,0 23-15,0-23 16,0 0-16,-23-1 0,23 24 15,0-23-15,-1 23 0,1-22 16,0-1-16,0 0 16,22 22-16,-45-22 15,23 0-15,0 23 0,-1-23 16,1 0-16,0 22 0,0-22 16,-23 23-16,23-23 15,23 0-15,-46 23 16,23-24-16,0 1 0,22 23 15,-22-23-15,0 0 0,0 23 16,0-24-16,0 1 16,0 23-16,-1-23 15,1 0-15,0 0 0,0 0 16,0 0-16,0-1 0,-23 1 16,23 0-16,0 0 15,22 23 1,-22-23-16,0 22 15,0-22-15,23 23 16,-23-23 0,0 0-16,-1 23 15,1-23 1,0-1-16,0 1 16,-23 0 15,0-46 47,0 0-62,-23-22-1,0-1 1,23 23-16,0 0 15,-23 0-15,23 0 0,0 0 16,-22 1-16,22-24 16,-23 23-16,23 0 15,0-23-15,-23 23 0,23-22 16,0 22-16,0-23 0,-23 23 16,23-23-16,0 1 15,-23 22-15,23-23 16,-23 0-16,23 0 0,-23 24 15,23-24-15,-23 0 0,23 0 16,0 0-16,-22 24 16,22-24-16,0 0 15,-23 0-15,23 1 0,-23-1 16,23-1-16,-23 24 0,23-23 16,-23 1-16,23-1 15,0 0-15,-23 0 16,23 23-16,-23-22 0,23-1 15,-23 0-15,23 0 0,0 1 16,-23 22-16,23-23 16,-22 23-16,22-23 15,-23 1-15,23 22 0,-23-23 16,23 23-16,-23-23 0,23 23 16,0 0-16,-23 1 15,23-24-15,-23 23 16,23 0-16,-23 0 0,23-23 15,-23 1-15,23 22 16,-22 0 0,22-23-1,0 0-15,-23 23 32,68 46 30,-22 23-31,0-23-31,23 0 16,-23 23 0,0-24-1,22 24 1,-22 0-16,0-23 0,0 0 15,0 23-15,0-24 16,0 1-16,0 0 16,0 23-16,-1-23 15,1 0-15,0 0 0,0 22 16,0-22-16,0 0 0,0 23 16,0-23-16,-1 0 15,1 22-15,0-22 16,0 0-16,0 23 0,0-23 15,0 0-15,23 23 0,-24-24 16,1 1-16,0 23 16,23-23-16,-23 23 15,0-23-15,0-1 0,22 24 16,-22 0-16,0-23 0,22 1 16,-22 22-16,0-24 15,0 24-15,22-23 16,-22 23-16,0-23 0,0 22 15,0-22-15,23 0 0,-24 0 16,1 23-16,0-23 16,0 0-16,0 0 15,0-1-15,23 1 0,-23 0 16,-1 23-16,1-23 0,0 0 16,0-23-16,23 45 15,-23 1 1,22-23-1,-22 0-15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4:53.742"/>
    </inkml:context>
    <inkml:brush xml:id="br0">
      <inkml:brushProperty name="width" value="0.05292" units="cm"/>
      <inkml:brushProperty name="height" value="0.10583" units="cm"/>
      <inkml:brushProperty name="color" value="#00B050"/>
      <inkml:brushProperty name="tip" value="rectangle"/>
      <inkml:brushProperty name="rasterOp" value="maskPen"/>
      <inkml:brushProperty name="fitToCurve" value="1"/>
    </inkml:brush>
  </inkml:definitions>
  <inkml:trace contextRef="#ctx0" brushRef="#br0">0 412 0,'23'0'78,"0"23"-63,22 23 1,-22-23 0,0 0-1,23 22 1,-23-22-16,0 0 15,0 0-15,0 23 16,-1-23-16,24 0 16,0 22-1,-23-22-15,23 23 16,-23-23-16,-1 0 16,1 0-16,0 22 15,23 1 1,0-23-1,-23 23-15,22-23 16,-22 22 0,23-22-1,-23 0 1,0-23 15,-23-23 32,0 0-48,-23 1 1,23-1-16,0-23 16,-23 23-16,23 0 15,0 0-15,0 0 16,0 0-16,-23 1 0,23-24 15,0 23-15,0 0 0,0 0 16,-23-23-16,23 24 16,0-24-16,0 23 0,0 0 15,0-23-15,0 23 16,-23 0-16,23-22 0,0 22 16,0-23-16,0 23 15,0 0-15,-23 0 16,23-22-16,0 22 0,0 0 0,0 0 15,0-23 1,0 23-16,0-22 16,0 22-1,0-23-15,0 23 16,0 0 0,0 0-1,23 23 32,0 0-31,0 23-1,23 0 1,-23 23 0,0-23-1,22 22-15,-22 1 16,0-23-16,23 0 15,-23 0 1,0 0-16,0 0 16,-1 0-16,1-1 0,23 1 15,-23 23-15,0-23 16,0 0-16,0-23 0,0 23 16,-1 0-16,24-1 15,-23 1-15,23 0 16,-23 0-16,0 0 0,22 0 15,1 23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4:59.540"/>
    </inkml:context>
    <inkml:brush xml:id="br0">
      <inkml:brushProperty name="width" value="0.05292" units="cm"/>
      <inkml:brushProperty name="height" value="0.10583" units="cm"/>
      <inkml:brushProperty name="color" value="#00B050"/>
      <inkml:brushProperty name="tip" value="rectangle"/>
      <inkml:brushProperty name="rasterOp" value="maskPen"/>
      <inkml:brushProperty name="fitToCurve" value="1"/>
    </inkml:brush>
  </inkml:definitions>
  <inkml:trace contextRef="#ctx0" brushRef="#br0">801 46 0,'23'0'15,"23"-23"17,-23 23-17,0 0 1,-1-23-1,1 23 1,23 0 0,-23 0-16,23 0 15,-1 23 1,-22-23 0,23 0-16,-23 23 15,0 0 1,23-23-1,-23 22 1,-1 1 0,1 0-16,23 23 15,-46 0 1,23-23 0,0 22-1,-23-22-15,0 23 16,0 0-1,0-23 1,0 0-16,0-1 16,0 1-16,0 0 0,0 0 0,0 0 15,-23 0-15,23 23 16,0-24-16,0 1 16,0 0-16,-23 0 0,23 0 15,-23 23-15,23-23 0,-23 0 16,23-1-16,-23 24 15,1-23 1,22 0-16,-23 0 16,0 0-16,23 0 0,-23-1 0,0 1 15,-23 23 1,46-23-16,-23 0 16,-22 23-16,-1-23 15,23-23-15,-23 22 16,23 1-16,0 0 15,1-23-15,-1 23 16,0-23-16,-23 23 0,23-23 16,0 0-16,-23 0 15,1 0-15,22 0 16,0 23-16,-23-23 16,23-23-16,0 23 0,1 0 15,-1-23-15,-23 23 0,23 0 16,0-23-16,0 23 15,-23-23-15,24 23 16,-1 0-16,0-23 0,0 1 16,0 22-16,0-23 0,-23 0 15,24 23 1,-24-23 0,23 0-16,0 0 15,0 0 16,0 0 32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5:00.805"/>
    </inkml:context>
    <inkml:brush xml:id="br0">
      <inkml:brushProperty name="width" value="0.05292" units="cm"/>
      <inkml:brushProperty name="height" value="0.10583" units="cm"/>
      <inkml:brushProperty name="color" value="#00B050"/>
      <inkml:brushProperty name="tip" value="rectangle"/>
      <inkml:brushProperty name="rasterOp" value="maskPen"/>
      <inkml:brushProperty name="fitToCurve" value="1"/>
    </inkml:brush>
  </inkml:definitions>
  <inkml:trace contextRef="#ctx0" brushRef="#br0">-1 0 0,'23'0'15,"22"23"1,-22-23 0,0 23-16,23 0 31,-24-23-31,24 22 16,-1 1-1,-22-23-15,0 23 0,23-23 16,-23 23-1,0-23-15,22 23 16,1 0 0,-24 0-16,1-23 0,23 45 15,-1-22 1,1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5:01.758"/>
    </inkml:context>
    <inkml:brush xml:id="br0">
      <inkml:brushProperty name="width" value="0.05292" units="cm"/>
      <inkml:brushProperty name="height" value="0.10583" units="cm"/>
      <inkml:brushProperty name="color" value="#00B050"/>
      <inkml:brushProperty name="tip" value="rectangle"/>
      <inkml:brushProperty name="rasterOp" value="maskPen"/>
      <inkml:brushProperty name="fitToCurve" value="1"/>
    </inkml:brush>
  </inkml:definitions>
  <inkml:trace contextRef="#ctx0" brushRef="#br0">434 45 0,'22'0'16,"1"-23"0,0 1-1,0 22 1,0 0-1,23 0 1,-23 0-16,22 22 16,-22-22-1,23 23 1,-23 0 0,23 0-16,-23 23 15,-1-23 1,1 23-1,0-24-15,0 24 16,0-23 0,-23 23-16,23-23 15,-23 0-15,0 0 16,23-1-16,-23 1 16,0 23-16,0-23 0,0 0 15,0 23-15,-23-24 16,23 1-16,0 23 15,-23-23-15,23 0 16,0 0-16,-23 23 16,0-24-16,0 24 15,0-23-15,1 0 16,-24 23 0,0-23-16,0-1 15,23 1-15,1-23 16,-1 23-16,0-23 15,0 23-15,-23-23 16,23 0-16,0 0 0,0 0 16,1 0-16,-1 0 0,-23 0 15,0 0 1,23-23-16,0 0 16,1 23-16,-24 0 15,23-45-15,0 45 16,0-23-16,-23 0 15,23 23-15,1-46 16,-24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5:02.149"/>
    </inkml:context>
    <inkml:brush xml:id="br0">
      <inkml:brushProperty name="width" value="0.05292" units="cm"/>
      <inkml:brushProperty name="height" value="0.10583" units="cm"/>
      <inkml:brushProperty name="color" value="#00B050"/>
      <inkml:brushProperty name="tip" value="rectangle"/>
      <inkml:brushProperty name="rasterOp" value="maskPen"/>
      <inkml:brushProperty name="fitToCurve" value="1"/>
    </inkml:brush>
  </inkml:definitions>
  <inkml:trace contextRef="#ctx0" brushRef="#br0">-1 0 0,'45'23'16,"-22"-23"-16,23 0 15,0 23 1,-23 0 0,0-1-16,22 1 15,-22 0-15,23 0 16,-23 0-16,0 0 15,0 0-15,0 0 16,-1-1-16,24 1 0,-23 0 16,0 0-16,23 0 0,-23 0 15,0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2:56.971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0 686 0,'46'-23'31,"-23"0"-15,0 23-1,23 0 1,-24-23-1,1 23 1,23-22-16,0 22 16,0-23-1,-1 23 1,-22-23-16,0 23 0,0-23 16,23 23-16,-23-23 15,0 23-15,45-46 16,-45 46-1,23-23-15,-23 23 0,22-22 16,-22-1-16,23 23 0,0-23 16,-23 23-16,23-23 15,-1 0-15,1 0 0,0 23 16,0-23-16,-1 0 0,1 23 16,0-23-16,0 1 15,-1-1-15,1 23 16,0-23-16,0 0 0,-1 23 15,-22-23-15,23 23 0,0-23 16,-23 0-16,23 23 16,-24-23-16,1 23 15,23-22-15,0 22 16,-23-23 0,0 23-16,-1 23 31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5:06.680"/>
    </inkml:context>
    <inkml:brush xml:id="br0">
      <inkml:brushProperty name="width" value="0.05292" units="cm"/>
      <inkml:brushProperty name="height" value="0.10583" units="cm"/>
      <inkml:brushProperty name="color" value="#00B050"/>
      <inkml:brushProperty name="tip" value="rectangle"/>
      <inkml:brushProperty name="rasterOp" value="maskPen"/>
      <inkml:brushProperty name="fitToCurve" value="1"/>
    </inkml:brush>
  </inkml:definitions>
  <inkml:trace contextRef="#ctx0" brushRef="#br0">68 1 0,'-46'0'16,"23"23"15,23 0 0,23-23 0,23 23-15,-24 0 0,24 0-16,-23 0 15,23 0-15,-23 0 16,0-1-16,-1 1 15,24 0-15,-23 0 0,23 0 16,-23 23-16,23-23 0,-1 22 16,-22-22-16,23 0 15,0 23-15,-1-23 16,1 23-16,0-24 0,0 24 16,0-23-16,22 23 0,-22 0 15,0-24-15,-1 24 16,1 0-16,0-23 15,23 23-15,-24-23 0,1 22 16,0 1-16,0 0 0,-1 0 16,1-24-16,0 24 15,0-23-15,0 23 16,-1 0-16,1-23 0,0 22 16,0-22-16,-23 0 0,22 0 15,-22 23-15,23-23 16,-23 0-16,0-1 15,0-22-15,22 23 0,-22-23 16,0 23-16,23 0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5:07.681"/>
    </inkml:context>
    <inkml:brush xml:id="br0">
      <inkml:brushProperty name="width" value="0.05292" units="cm"/>
      <inkml:brushProperty name="height" value="0.10583" units="cm"/>
      <inkml:brushProperty name="color" value="#00B050"/>
      <inkml:brushProperty name="tip" value="rectangle"/>
      <inkml:brushProperty name="rasterOp" value="maskPen"/>
      <inkml:brushProperty name="fitToCurve" value="1"/>
    </inkml:brush>
  </inkml:definitions>
  <inkml:trace contextRef="#ctx0" brushRef="#br0">161 986 0,'-23'-23'15,"0"-23"-15,0 23 16,0 0-16,23 0 16,-23-22-1,0 22-15,23 0 16,0-23-16,0 23 0,0 0 16,-23-23-16,23 24 0,0-1 15,23-23-15,-23 23 16,0-23-16,23 23 15,-23 1-15,23-24 0,-23 23 16,23 0-16,0 0 0,0 0 16,0 0-16,-1-22 15,-22 22-15,46 0 16,-23 0-16,0 0 0,0 23 16,23-23-16,-24 0 0,1 23 15,0-23-15,23 1 16,-23 22-16,23 0 15,-23 0-15,22-23 0,-22 23 16,23 0-16,-23 0 0,23 0 16,-24 0-16,24 0 15,0 23-15,-23-23 16,23 0-16,-23 22 0,22-22 16,1 23-16,-23 0 0,23 0 15,0 0-15,-24 0 16,1 0-16,23 0 15,0-1-15,-23 1 0,22 0 16,-22 0-16,23 23 0,-23-23 16,0 23-16,0-24 15,23 1-15,-24 23 16,1 0-16,0-23 0,0 22 16,0-22-16,0 23 0,0-23 15,-23 23-15,23 0 16,-23-24-16,22 24 15,-22 0-15,23 0 0,-23-23 16,0 22-16,0-22 0,0 23 16,0-23-16,-23 23 15,23-23-15,0 22 16,-22-22-16,22 0 0,-23 23 16,0-23-16,0 0 0,23-1 15,-23 1-15,-23 0 16,1 0-1,22 0-15,0 0 0,0-23 16,0 23-16,0-23 0,-23 23 16,23-23-16,1 0 15,-24 0 1,23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5:08.556"/>
    </inkml:context>
    <inkml:brush xml:id="br0">
      <inkml:brushProperty name="width" value="0.05292" units="cm"/>
      <inkml:brushProperty name="height" value="0.10583" units="cm"/>
      <inkml:brushProperty name="color" value="#00B05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0,'23'23'79,"0"0"-64,23 0 1,-23 0-1,0-23-15,22 22 0,-22 1 16,0-23-16,0 23 0,23 0 16,-23 0-16,22 0 15,1 0-15,-23 0 16,23 0-16,-23-1 0,23 1 16,-1 0-16,1 23 0,-23-23 15,23 23-15,0-23 16,-1 22-16,-22-22 15,23 23-15,0 0 0,-1-23 16,1 22-16,0-22 0,0 23 16,0-23-16,-24 23 15,24-23-15,0 22 16,0-22-16,-23 23 0,22 0 16,1-23-16,-23 22 0,23-22 15,0 0-15,-24 23 16,24-23-16,-23 23 15,23-24-15,-23 1 0,22 0 16,-22 23-16,0-23 0,0 0 16,23 0-16,-23-23 15,0 22-15,22 1 16,1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5:25.025"/>
    </inkml:context>
    <inkml:brush xml:id="br0">
      <inkml:brushProperty name="width" value="0.05292" units="cm"/>
      <inkml:brushProperty name="height" value="0.10583" units="cm"/>
      <inkml:brushProperty name="color" value="#00B050"/>
      <inkml:brushProperty name="tip" value="rectangle"/>
      <inkml:brushProperty name="rasterOp" value="maskPen"/>
      <inkml:brushProperty name="fitToCurve" value="1"/>
    </inkml:brush>
  </inkml:definitions>
  <inkml:trace contextRef="#ctx0" brushRef="#br0">1082 77 0,'-23'-23'32,"-23"0"-17,23 23 1,0-23-1,-22 23 1,22 0 0,0 0-16,0 0 15,-23 0 1,23 0 0,1 0-1,-24 23-15,23-23 16,-23 23-1,0 0 1,23 0 0,-22 0-16,22 0 15,0-23 1,-23 23 0,23 22-16,-22-22 15,22 0 1,-23 23-1,23-23 1,0 0-16,0 22 16,0 1-16,0-23 15,1 0 1,22 23-16,-23-23 16,0-1-16,23 1 0,-23 0 15,23 23-15,-23-23 16,23 0-16,-23 0 15,23-1-15,-23 47 16,23-46-16,0 0 16,0 0-16,0 0 0,-23 0 15,23-1-15,0 1 16,0 0-16,0 0 16,0 23-16,0-23 0,0 0 15,0-1-15,0 24 0,0-23 16,0 0-16,0 0 15,23 23-15,-23-23 16,0-1-16,0 1 0,23 23 16,-23-23-16,0 0 0,0 0 15,23 23-15,-23-24 16,23 1-16,-23 23 16,23-23-16,-23 0 0,23 0 15,0 0-15,-23 22 0,22-22 16,1 0-16,-23 0 15,23 0-15,0 0 16,0 23-16,0-24 16,0 1-16,0 0 0,0 23 15,22 0 1,1-23 0,-23-1-16,0 1 15,23-23-15,-24 23 0,1-23 16,0 23-16,0 0 15,23-23-15,-23 0 16,0 23-16,0-23 0,-1 0 16,24 23-16,-23-23 0,0 0 15,0 0-15,23 0 16,-24 0-16,1 23 16,23-23-16,-23 0 0,0 0 15,23-23-15,-23 23 0,-1 0 16,1 0-16,23-23 15,-23 23-15,0 0 16,0 0-16,0 0 0,22-23 16,-22 23-16,0-23 0,23 0 15,-23 0 1,0 0-16,0 1 16,-1-1-16,24-23 15,-23 23-15,0 0 0,-23 0 16,46 0-1,-23-22-15,-23 22 16,22 0-16,-22 0 0,23 0 16,-23-23-16,23 23 0,-23 1 15,23-1-15,-23-23 16,0 23-16,23 0 16,-23-23-16,0 24 0,0-1 15,0 0-15,0 0 0,0-23 16,0 23-16,0 0 15,0 0-15,0-22 16,0 22-16,0 0 0,0 0 16,0-23-16,0 23 0,0-22 15,-23 22-15,23 0 16,0-23-16,0 23 16,0 0-16,-23 0 0,23-22 15,-23 22-15,23 0 0,-23-23 16,23 23-16,-22 0 15,22-22-15,-23 22 16,23 0-16,-23-23 0,23 23 16,-23 0-16,23 0 0,-23-22 15,0 22-15,23 0 16,-23 0-16,0-23 16,1 23-16,-1 0 0,0 1 15,23-1-15,-46 0 16,0-23-1,23 23-15,0 0 16,1 0-16,-24-22 16,0 22-1,0 0 1,23 23-16,-22-23 16,22 23-1,-23-23-15,0 23 16,23 0-1,-22 0 1,22 23 0,-23-23-16,0 23 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5:26.869"/>
    </inkml:context>
    <inkml:brush xml:id="br0">
      <inkml:brushProperty name="width" value="0.05292" units="cm"/>
      <inkml:brushProperty name="height" value="0.10583" units="cm"/>
      <inkml:brushProperty name="color" value="#00B050"/>
      <inkml:brushProperty name="tip" value="rectangle"/>
      <inkml:brushProperty name="rasterOp" value="maskPen"/>
      <inkml:brushProperty name="fitToCurve" value="1"/>
    </inkml:brush>
  </inkml:definitions>
  <inkml:trace contextRef="#ctx0" brushRef="#br0">36 11 0,'0'-23'15,"0"46"64,0-1-64,0 24 1,0 0-1,0-23 1,0 23-16,0-24 0,-23 1 16,23 0-16,0 0 15,0 23-15,0-23 16,0 0-16,0 22 0,0-22 16,0 0-16,0 23 0,0-23 15,0 23-15,23-24 16,-23 24-16,0 0 15,0 0-15,-23-23 0,23 22 16,0-22-16,0 0 0,0 23 16,0-23-16,0 23 15,0-24-15,0 24 16,23-23-16,-46 23 0,23-23 16,0 0-16,0 0 0,0 22 15,0-22-15,0 0 16,0 0-16,0 0 15,0 23-15,0-24 0,0 24 16,23-46-16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5:27.291"/>
    </inkml:context>
    <inkml:brush xml:id="br0">
      <inkml:brushProperty name="width" value="0.05292" units="cm"/>
      <inkml:brushProperty name="height" value="0.10583" units="cm"/>
      <inkml:brushProperty name="color" value="#00B050"/>
      <inkml:brushProperty name="tip" value="rectangle"/>
      <inkml:brushProperty name="rasterOp" value="maskPen"/>
      <inkml:brushProperty name="fitToCurve" value="1"/>
    </inkml:brush>
  </inkml:definitions>
  <inkml:trace contextRef="#ctx0" brushRef="#br0">-1 0 0,'24'24'109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5:30.666"/>
    </inkml:context>
    <inkml:brush xml:id="br0">
      <inkml:brushProperty name="width" value="0.05292" units="cm"/>
      <inkml:brushProperty name="height" value="0.10583" units="cm"/>
      <inkml:brushProperty name="color" value="#00B050"/>
      <inkml:brushProperty name="tip" value="rectangle"/>
      <inkml:brushProperty name="rasterOp" value="maskPen"/>
      <inkml:brushProperty name="fitToCurve" value="1"/>
    </inkml:brush>
  </inkml:definitions>
  <inkml:trace contextRef="#ctx0" brushRef="#br0">92 687 0,'0'22'15,"-23"24"1,23-23 0,-23 23-1,23-23-15,0 0 16,0-1-16,0 1 0,-23 0 16,23 23-16,0-23 0,0 23 15,0-23-15,0-1 16,0 24-16,0-23 15,23 0-15,-23 23 0,0-23 16,23 0-16,-23 22 0,23-22 16,23 23-1,-24-23-15,-22 0 16,23 0-16,0 22 0,0-45 16,23 23-16,-23 0 0,23-23 15,-24 23-15,1-23 16,23 23-16,-23-23 15,23 23-15,-23-23 0,22 0 16,-22 0-16,23 0 0,-23 0 16,23-23-16,-23 23 15,22 0-15,-22-23 0,23 23 16,-23-23-16,0 23 16,22-23-16,-22 0 0,23-22 15,-23 22 1,-23 0-16,23 0 15,0 0-15,0 0 0,0-23 0,-23 24 16,22-1-16,1-23 16,-23 23-16,23-23 15,-23 0-15,23 24 0,-23-24 16,0 0-16,23 0 16,-23 23-16,0-22 0,0-1 15,0 23-15,0-23 16,-23 0-16,23 1 15,0-1-15,-23 23 0,23-23 0,-23 23 16,0-22-16,23 22 16,-22-23-16,-1 23 15,0-23-15,0 23 0,23-22 16,-23 22-16,-23 0 16,23 0-16,0-23 0,1 23 15,-24 0-15,23 1 16,-23 22-16,23-23 0,0 0 15,-22 23-15,-1-23 0,23 23 16,-23 0-16,23 0 16,-22 0-16,22-23 15,-23 46-15,23-23 0,-23 23 16,23-23-16,1 23 16,-24-23-16,23 23 0,0-1 15,0 1-15,0 0 16,0 0-16,0 0 0,1 23 15,-1-23-15,0 0 0,23 22 16,-23-22-16,23 23 16,-23-23-16,23 23 15,-23-1-15,0 1 0,23 0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5:32.760"/>
    </inkml:context>
    <inkml:brush xml:id="br0">
      <inkml:brushProperty name="width" value="0.05292" units="cm"/>
      <inkml:brushProperty name="height" value="0.10583" units="cm"/>
      <inkml:brushProperty name="color" value="#00B05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0,'0'23'31,"0"0"-31,23 23 16,-23-23-1,0 0 1,0-1-16,0 1 0,0 23 15,0-23-15,23 0 0,-46 23 16,23-1-16,0-22 16,0 23-16,0 0 15,0 0-15,0-1 0,23 1 16,-23-23-16,0 23 0,0-1 16,0 1-16,0 0 15,0 0-15,0 0 16,0-1-16,0 1 0,23 0 15,-23 0-15,0-1 0,0 1 16,0 0-16,-23-23 16,23 23-16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5:33.151"/>
    </inkml:context>
    <inkml:brush xml:id="br0">
      <inkml:brushProperty name="width" value="0.05292" units="cm"/>
      <inkml:brushProperty name="height" value="0.10583" units="cm"/>
      <inkml:brushProperty name="color" value="#00B050"/>
      <inkml:brushProperty name="tip" value="rectangle"/>
      <inkml:brushProperty name="rasterOp" value="maskPen"/>
      <inkml:brushProperty name="fitToCurve" value="1"/>
    </inkml:brush>
  </inkml:definitions>
  <inkml:trace contextRef="#ctx0" brushRef="#br0">7 0 0,'-20'0'78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5:37.541"/>
    </inkml:context>
    <inkml:brush xml:id="br0">
      <inkml:brushProperty name="width" value="0.05292" units="cm"/>
      <inkml:brushProperty name="height" value="0.10583" units="cm"/>
      <inkml:brushProperty name="color" value="#00B050"/>
      <inkml:brushProperty name="tip" value="rectangle"/>
      <inkml:brushProperty name="rasterOp" value="maskPen"/>
      <inkml:brushProperty name="fitToCurve" value="1"/>
    </inkml:brush>
  </inkml:definitions>
  <inkml:trace contextRef="#ctx0" brushRef="#br0">1834 572 0,'0'-23'0,"-22"-23"16,22 23-16,-23 0 16,23 0-16,0 1 0,-23-1 15,23 0-15,-46-23 16,46 23-16,-23 0 16,-23-22-1,1 22-15,-1-23 16,23 46-1,0-23-15,0 0 0,0 0 16,-22 23-16,22 0 16,0-23-16,-23 0 0,23 23 15,0 0-15,-22-22 0,22 22 16,-23 0-16,23 0 16,-23-23-16,23 23 15,0 0-15,-22 0 0,22 0 16,-23 0-16,23 0 0,-23 0 15,24 0-15,-24 0 16,23 23-16,0-23 16,-23 0-16,23 22 0,0-22 15,-22 23-15,22 0 0,0 0 16,0-23-16,0 23 16,-23 0-16,23 0 15,1 0-15,-1 0 0,0-1 16,0 24-16,0-23 0,0 0 15,0 23-15,0-1 16,1-22-16,-1 23 16,0 0-16,0-23 0,0 23 15,0-1-15,23 1 0,-23 0 16,0 0-16,0-23 16,1 45-16,22-22 15,-23 0-15,23-23 0,0 45 16,-23-22-16,23 0 0,0 0 15,-23-1-15,46 1 16,-23 0-16,0 0 16,23-1-16,-23 1 0,23 0 15,-23 0-15,0-1 0,22 1 16,1-23-16,0 23 16,0 0-16,0-1 15,0 1-15,0 0 0,23 0 16,-24-23-16,1 22 0,0 1 15,23-23-15,-23 23 16,0-23-16,22 22 16,-22-22-16,23 0 0,0 23 15,-23-23-15,23 0 0,-1 0 16,-22-1-16,23 1 16,0 0-16,-23-23 15,22 23-15,1 0 0,0 0 16,-23-23-16,23 23 0,-1-23 15,-22 0-15,23 0 16,0 0-16,0 0 16,-1 0-16,-22 0 0,23 0 15,0-23-15,-1 23 0,-22 0 16,23-23-16,0 0 16,-23 23-16,23-23 15,-1 0-15,-22 0 0,0 1 16,23-1-16,-23 0 0,22-23 15,-22 23-15,0 0 16,23-23-16,-23 24 16,0-24-16,0 23 0,0-23 15,22 0-15,-22 1 0,0-1 16,0 23-16,0-23 16,0 0-16,-23 1 15,23-1-15,-1 0 0,1 0 16,-23 1-16,23-1 0,0 0 15,-23 0-15,0 1 16,23 22-16,-23-23 16,0-23-16,0 24 0,-23-1 15,23 0-15,0 0 0,0 0 16,0 1-16,-23 22 16,23-23-16,-23 0 15,23 1-15,-23 22 0,1-23 16,22 23-16,-23-23 0,0 0 15,0 24-15,0-24 16,23 23-16,-23-23 16,0 23-16,23 0 0,-23-22 15,1 22-15,-1 0 0,0-23 16,23 23-16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2:58.815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25 2609 0,'-23'-23'16,"23"0"-1,0 0 1,0-23-16,0 23 16,0 0-1,0-22 1,0 22-16,0-23 15,0 23-15,0 0 16,0 0-16,0-22 16,0 22-16,0 0 15,0-23-15,0 23 0,0-23 16,0 24-16,0-24 0,0 0 16,0 23-16,0-23 15,23 23-15,-23-22 16,0-1-16,0 0 0,0 0 15,0 1-15,0-1 0,0 0 16,0 23-16,23-23 16,-23 1-16,0-1 15,0 23-15,0-23 0,0 1 16,0-1-16,0 0 0,0 0 16,0 0-16,0 24 15,0-24-15,0 0 16,0 0-16,0 1 0,0 22 15,0-23-15,0 0 0,0 23 16,0-23-16,0 1 16,23-1-16,-23 23 15,0-23-15,0 1 0,0 22 16,0 0-16,0-23 0,0 23 16,0-23-16,0 23 15,23 1-15,-23-24 16,0 23-16,0 0 0,0-23 15,0 23 1,0-22 0,0-1-1,22 23 1,1 46 46,0 23-46,0-23 0,0 22-1,0 1 1,0-23-16,0 0 0,-1 45 16,1-45-1,0 0-15,0 0 16,0 0-16,0 23 0,0-23 15,0 22-15,0-22 0,22 23 16,-22-23-16,0 23 16,0-23-16,0 22 15,23 1-15,-24 0 0,1-23 16,23 23-16,-23-1 0,0-22 16,-23 23-16,46 0 15,-23-1-15,-1 1 16,1 0-16,0-23 0,23 23 15,-23-1-15,0 1 0,0 0 16,22 0-16,-22-23 16,0 22-16,23 1 15,-23 0-15,23 0 0,-24-1 16,1-22-16,23 23 0,-23-23 16,0 23-16,0-23 15,0 22-15,-1-22 16,24 0-16,-46 0 0,23 0 15,0 0-15,23 23 16,-23-24 0,0 1-1,-23 0 17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5:38.182"/>
    </inkml:context>
    <inkml:brush xml:id="br0">
      <inkml:brushProperty name="width" value="0.05292" units="cm"/>
      <inkml:brushProperty name="height" value="0.10583" units="cm"/>
      <inkml:brushProperty name="color" value="#00B050"/>
      <inkml:brushProperty name="tip" value="rectangle"/>
      <inkml:brushProperty name="rasterOp" value="maskPen"/>
      <inkml:brushProperty name="fitToCurve" value="1"/>
    </inkml:brush>
  </inkml:definitions>
  <inkml:trace contextRef="#ctx0" brushRef="#br0">-1 1 0,'0'23'16,"21"0"-16,-21 0 0,0 23 15,0-23-15,0 23 0,0-24 16,0 24-16,0 0 16,0 0-16,0-23 15,0 22-15,0 1 0,23 0 16,-23 0-16,0 22 0,0-22 15,0 1-15,0 21 16,0-22-16,0 23 16,0-23-16,0 22 0,0-22 15,0 23-15,0-23 0,0-1 16,22 24-16,-22-23 16,0-1-16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5:38.682"/>
    </inkml:context>
    <inkml:brush xml:id="br0">
      <inkml:brushProperty name="width" value="0.05292" units="cm"/>
      <inkml:brushProperty name="height" value="0.10583" units="cm"/>
      <inkml:brushProperty name="color" value="#00B050"/>
      <inkml:brushProperty name="tip" value="rectangle"/>
      <inkml:brushProperty name="rasterOp" value="maskPen"/>
      <inkml:brushProperty name="fitToCurve" value="1"/>
    </inkml:brush>
  </inkml:definitions>
  <inkml:trace contextRef="#ctx0" brushRef="#br0">46 23 0,'-23'-23'47,"0"23"-31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6:20.38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95CB91D-9E5A-430D-A05B-223D95AFE887}" emma:medium="tactile" emma:mode="ink">
          <msink:context xmlns:msink="http://schemas.microsoft.com/ink/2010/main" type="writingRegion" rotatedBoundingBox="11042,6169 10256,15293 8144,15111 8930,5987"/>
        </emma:interpretation>
      </emma:emma>
    </inkml:annotationXML>
    <inkml:traceGroup>
      <inkml:annotationXML>
        <emma:emma xmlns:emma="http://www.w3.org/2003/04/emma" version="1.0">
          <emma:interpretation id="{BBF734A9-8992-4F84-8BD9-08E7C804BC42}" emma:medium="tactile" emma:mode="ink">
            <msink:context xmlns:msink="http://schemas.microsoft.com/ink/2010/main" type="paragraph" rotatedBoundingBox="11042,6169 10256,15293 8144,15111 8930,59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0A56C8-6D83-4776-B6F2-3CB2BB81A0F9}" emma:medium="tactile" emma:mode="ink">
              <msink:context xmlns:msink="http://schemas.microsoft.com/ink/2010/main" type="line" rotatedBoundingBox="11042,6169 10256,15293 8144,15111 8930,5987"/>
            </emma:interpretation>
          </emma:emma>
        </inkml:annotationXML>
        <inkml:traceGroup>
          <inkml:annotationXML>
            <emma:emma xmlns:emma="http://www.w3.org/2003/04/emma" version="1.0">
              <emma:interpretation id="{F94B50A9-3F79-452B-84BD-AC71E08CF954}" emma:medium="tactile" emma:mode="ink">
                <msink:context xmlns:msink="http://schemas.microsoft.com/ink/2010/main" type="inkWord" rotatedBoundingBox="11042,6169 10256,15293 8144,15111 8930,5987"/>
              </emma:interpretation>
              <emma:one-of disjunction-type="recognition" id="oneOf0">
                <emma:interpretation id="interp0" emma:lang="ru-RU" emma:confidence="0">
                  <emma:literal>„п“</emma:literal>
                </emma:interpretation>
                <emma:interpretation id="interp1" emma:lang="ru-RU" emma:confidence="0">
                  <emma:literal>„„и и</emma:literal>
                </emma:interpretation>
                <emma:interpretation id="interp2" emma:lang="ru-RU" emma:confidence="0">
                  <emma:literal>„„и к</emma:literal>
                </emma:interpretation>
                <emma:interpretation id="interp3" emma:lang="ru-RU" emma:confidence="0">
                  <emma:literal>„„и с</emma:literal>
                </emma:interpretation>
                <emma:interpretation id="interp4" emma:lang="ru-RU" emma:confidence="0">
                  <emma:literal>„„и о</emma:literal>
                </emma:interpretation>
              </emma:one-of>
            </emma:emma>
          </inkml:annotationXML>
          <inkml:trace contextRef="#ctx0" brushRef="#br0">-710 4279 0,'23'0'0,"-46"0"47,0 23 15,23 23-30,-22-23-17,-1 0 1,23 0-16,-23 0 15,0 0 1,0 22 0,23-22-1,-23 0-15,0 23 16,0-23 0,0 0-1,1 22 1,-1-22-16,0 0 15,0 0 1,23 0 0</inkml:trace>
          <inkml:trace contextRef="#ctx0" brushRef="#br0" timeOffset="2125.0906">160 5744 0,'-23'23'109,"0"0"-93,0 0-1,23 0 1,-23-1 0,0 1-1,1 23-15,22-23 16,-23 0-1,0 0 1,0 0-16,0 22 16,0 1-1,0-23-15,0 23 16,0 0 0,23-24-1,-22 1-15,22 0 31,-23-23 126</inkml:trace>
          <inkml:trace contextRef="#ctx0" brushRef="#br0" timeOffset="-8766.0543">480 0 0,'-23'23'156,"0"0"-109,1 0-31,-1 0-1,0 0 16,0-23-31,0 23 16,0 0 0,0-1-1,-23 1 1,24 23 0,-1-23-1,0 0 1,0 0-1,0 0 1,0 0 0,0-1 15,0 1-31,1 0 16,-1 0 15,23-46 125</inkml:trace>
          <inkml:trace contextRef="#ctx0" brushRef="#br0" timeOffset="-6562.8099">-1236 1534 0,'-23'22'156,"23"1"-140,-23 0 15,0 0-15,0 23-1,23-23 1,-22 0 0,-24 22-1,23-22 1,0 0-1,0 0-15,0 0 16,0 0 0,1 0-1,-1 0 1,0 22-16,0-22 16,0 0 15,0 0-16,46-23 79</inkml:trace>
          <inkml:trace contextRef="#ctx0" brushRef="#br0" timeOffset="-3922.071">114 3044 0,'0'-23'31,"-23"23"157,23 23-173,-23 23 1,0-24 0,-22 1-1,22 0 1,0 23-1,0-23-15,0 23 16,0-23 0,0-1-1,0 1 1,1 0 0,-1 23 15,0-23-16,0 0 32,0 0 16</inkml:trace>
          <inkml:trace contextRef="#ctx0" brushRef="#br0" timeOffset="4375.199">-847 7254 0,'0'23'172,"-23"0"-125,0 0-16,0 0-15,0 0 0,1 0-1,-1-1 1,0 1-1,0 0 1,23 23 0,-23-23-16,0 0 15,0 0 1,0 0 0,23-1-1,-22 1-15,-1 0 31,23 23-15,-23-23 15,23-46 63,0 0-78</inkml:trace>
          <inkml:trace contextRef="#ctx0" brushRef="#br0" timeOffset="6812.8182">-939 8604 0,'-22'0'62,"-1"46"-31,0-23 1,0 0-17,0 0-15,0 23 16,0-24-1,-22 24 1,22-23 0,0 23-16,0-23 15,0 0 1,23-1 0,-23 24 15,0-23 0,23-46 47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6:54.49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233FAE1-99A5-40B8-9591-CA69C6A7286A}" emma:medium="tactile" emma:mode="ink">
          <msink:context xmlns:msink="http://schemas.microsoft.com/ink/2010/main" type="writingRegion" rotatedBoundingBox="12489,872 18920,4628 16524,8729 10094,4974"/>
        </emma:interpretation>
      </emma:emma>
    </inkml:annotationXML>
    <inkml:traceGroup>
      <inkml:annotationXML>
        <emma:emma xmlns:emma="http://www.w3.org/2003/04/emma" version="1.0">
          <emma:interpretation id="{53BC42CD-66A1-4673-AFCF-909FE294533E}" emma:medium="tactile" emma:mode="ink">
            <msink:context xmlns:msink="http://schemas.microsoft.com/ink/2010/main" type="paragraph" rotatedBoundingBox="12489,872 18920,4628 16524,8729 10094,49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A38213-F1D9-4017-BA98-2BEE000CC11C}" emma:medium="tactile" emma:mode="ink">
              <msink:context xmlns:msink="http://schemas.microsoft.com/ink/2010/main" type="line" rotatedBoundingBox="12489,872 18920,4628 16524,8729 10094,4974"/>
            </emma:interpretation>
          </emma:emma>
        </inkml:annotationXML>
        <inkml:traceGroup>
          <inkml:annotationXML>
            <emma:emma xmlns:emma="http://www.w3.org/2003/04/emma" version="1.0">
              <emma:interpretation id="{1C56C165-5B88-4E44-A326-F15313DA9CE3}" emma:medium="tactile" emma:mode="ink">
                <msink:context xmlns:msink="http://schemas.microsoft.com/ink/2010/main" type="inkWord" rotatedBoundingBox="12489,872 18920,4628 16524,8729 10094,4974"/>
              </emma:interpretation>
              <emma:one-of disjunction-type="recognition" id="oneOf0">
                <emma:interpretation id="interp0" emma:lang="ru-RU" emma:confidence="0">
                  <emma:literal>„еда:</emma:literal>
                </emma:interpretation>
                <emma:interpretation id="interp1" emma:lang="ru-RU" emma:confidence="0">
                  <emma:literal>„ена:</emma:literal>
                </emma:interpretation>
                <emma:interpretation id="interp2" emma:lang="ru-RU" emma:confidence="0">
                  <emma:literal>„едва:</emma:literal>
                </emma:interpretation>
                <emma:interpretation id="interp3" emma:lang="ru-RU" emma:confidence="0">
                  <emma:literal>„ежа:</emma:literal>
                </emma:interpretation>
                <emma:interpretation id="interp4" emma:lang="ru-RU" emma:confidence="0">
                  <emma:literal>„ева:</emma:literal>
                </emma:interpretation>
              </emma:one-of>
            </emma:emma>
          </inkml:annotationXML>
          <inkml:trace contextRef="#ctx0" brushRef="#br0">985 1768 0,'0'23'62,"0"0"-31,0 22-15,0-22-16,22 0 16,-22 23-1,0-23 1,0 23-1,0-1-15,0-22 16,0 0-16,0 0 16,0 0-16,0 0 15,0 23-15,0-24 0,0 1 16,0 0-16,0 0 0,0 23 16,0-23-1,0 0-15,0 22 16,0-22-16,0 0 15,0 0-15,0 0 16,0 23 0,23-23-1,-23-1-15,0 1 16,0 0 15</inkml:trace>
          <inkml:trace contextRef="#ctx0" brushRef="#br0" timeOffset="1390.6882">1007 1791 0,'23'0'62,"0"0"-46,0-23-1,23 23 1,-23-23-16,23 23 16,-24-23-1,24 23 1,-23 0-1,23 0-15,-23 0 16,0 0 0,-1 0-1,24 0 1,-23 0 0,-114 938 484,91-961-422</inkml:trace>
          <inkml:trace contextRef="#ctx0" brushRef="#br0" timeOffset="4031.4437">1763 2386 0,'22'0'47,"1"0"-31,23-23-1,-23 23 1,0 0 0,0-23-1,0 0 1,0 23-16,22-46 31,-22 46-31,0-23 16,0 1-1,0-1 1,-23-23 15,23 23-15,-46 0 0,23 0 15,-46 23-16,23-23 17,0 23-17,0 0 1,-22 0 0,22 0-1,0 23-15,0 0 16,0-23-1,0 23 17,-23 0-17,24-23 1,-1 46 15,0-23-15,23-1-1,-23 1 1,23 0 0,0 0-1,0 0-15,0 0 16,0 23 0,0-24-1,0 1 1,23 0-1,0 23 1,0-23 0,-1 0-1,1 0-15,0-23 16,23 23 0,0-23-1,0 0 1,-1 0-1,-22-23-15,23 23 16,-23 0 0,0 0-1</inkml:trace>
          <inkml:trace contextRef="#ctx0" brushRef="#br0" timeOffset="-2140.7277">6087 5566 0,'0'-22'219,"0"-1"-157,-22 0-15,22 0 0,-23 0-31,0-23 15,23 23 0,-23 0-15,23 1 15,-23-1-15,0 0-1,23-23 1,-23 23 0,0 0-1,23 0-15,-22 1 16,22-1-1,-23 0 1,23 0 0,-23-23-16,0 23 15,23-23 1,-23 24 0,0-1-1,23-23-15,-23 23 16,0-23-1,0 23 1,1-22 0,22-1-16,-23 23 15,0-23 1,0 23 0,23-22-16,-23 22 15,23 0-15,-23-23 16,23 23-16,-23 23 15,23-46 1,-23 1-16,1 22 16,22 0-16,-23-23 15,23 23-15,-23 0 16,0-22 0,23 22-16,0 0 0,-23 0 15,23 0-15,-23 0 0,23-23 16,-23 24-1,0-1-15,23-23 16,-23 23-16,23 0 0,-22 0 16,-1-23-16,23 24 15,-23-24 1,0 23-16,23 0 0,-23 0 16,23 0-16,-23 0 15,23 0-15,-23-22 16,23 22-16,-23-23 15,23 0 1,-22 23-16,22 1 0,-23-1 16,23-23-16,-23 23 15,23 0-15,-23 0 16,23-23 0,-23 24-16,23-1 0,-23-23 15,23 23-15,0 0 16,-23-23-1,0 1 1,23 22-16,-23-23 16,23 23-1,0 0 1,-22-23 0,22 24-1,0-1 1,-23 0 46,46 23 63,-1 0-93,24 0-17,-23-23 1,0 0-1,0 0 1,23 0-16,-23 0 16,22-22-1,-22 22 1,0 0-16,0 0 0,0-23 16,0 23-1,-23 0-15,45 1 16,-45-24-16,23 23 15,0 0-15,-23 0 16,0 0-16,23 0 0,-23 1 0,0-24 16,23 23-16,-23 0 15,0 0-15,23-23 16,-23 23-16,0 1 0,0-1 16,0 0-16,0-23 15,0 23-15,0 0 0,0-22 16,0 22-16,-23 0 15,23 0-15,0-23 0,0 23 16,-23 0-16,23 0 0,-23 1 16,23-1-16,-23 0 15,23 0-15,-23 0 16,1-23-16,-24 1 16,0 22-1,23 0 1,-23 0-1,24 0-15,-24 23 16,23 0 0,0 0 15,46 0 47,0-46-78,-23 23 16,0-22-1,0 22 1,0 0-16,0-23 16,0 23-16,0 0 0,-23-23 15,23 24-15,0-1 16,-23 0-16,23 0 15,-23-23-15,0 23 0,23 0 16,-23 1-16,0-1 0,1-23 16,-1 46-16,0-46 15,0 23-15,0 0 16,0 0-16,0 1 0,-23-24 16,24 46-1,-24-23-15,23 23 0,0-23 16,0 0-16,-23 23 15,24-23-15,-1 23 0,-23 0 16,23-23-16,0 23 0,-23 0 16,23 0-16,1 0 15,-1 0-15,-23 0 16,23 0 0,-23 0-1,23-22 1,1-1 15,22 0-15,0 0-1,-23-23 1,23 23-16,-23 0 0,23 0 16,-46-22-1,0 22 1,23 0-16,0 0 15,1 0-15,-24 0 0,23 0 16,0 23-16,-23-22 0,1-1 16,22 23-16,-23 0 15,23-23-15,-23 23 16,0-23-16,1 23 0,22 0 16,-23 0-16,0 0 0,1 0 15,22 0-15,-23 0 16,0 0-16,23 0 15,-23 0-15,1 0 0,22 23 16,-23-23-16,23 23 0,-23-23 16,24 23-16,-24-1 15,23-22-15,0 23 16,-23 0-16,23-23 0,0 23 16,1 0-16,-1-23 0,-23 23 15,23 0 1,-23 0-1,23-46 17,1 23-17,-1-23 1,-23 23-16,0-23 16,23 0-16,0 23 15,0-23-15,-22 23 16,-138-46 15,137 24-31,0 22 16,0 0-16,1 0 0,-1 0 15,0 0-15,0-23 16,0 46-16,1-23 0,-1 0 16,-23 0-16,24 22 0,22-22 15,-23 23-15,0-23 16,0 23-16,1 0 15,-1-23-15,0 23 0,0 0 16,1 0-16,22 22 0,-23-22 16,0 0-16,23 0 15,-23 23-15,24-23 16,-24 0-16,23 22 0,-23-22 16,23 0-16,0 23 0,23-23 15,-22 0-15,-1 0 16,0 22-1,0 1-15,23-23 16,23 0 15,-69-23 1,23 23-32,0-23 15,0 0 1,-22 23-1,22-23-15,0 0 0,-23 23 16,23-23-16,0 0 0,-22 22 16,22 1-16,0-23 15,-23 23-15,23-23 16,0 23-16,0 0 0,0 0 16,1 23-16,-1-24 0,0 24 15,-23-23-15,23 0 16,23 23-16,-23-23 15,0 22-15,23-22 0,-22 0 16,22 23-16,-23 0 0,23-23 16,0 22-16,0-22 15,0 23-15,0-23 16,0 0-16,23 23 0,-23-24 16,22 1-16,-22 0 0,23 23 15,-23-23-15,23 0 16,0 0-16,0 0 15,23-1-15,-23 1 16,-1 0-16,24 0 16,-23-23-16,0 23 15,23-23 1,0 23 0,-24-23-16,1 23 31,-23 22-16,0-22-15,0 0 0,0 23 16,0-23-16,0 23 0,0-23 16,23 22-16,-23 1 15,23 0-15,-23 0 16,0-1-16,23-22 0,0 23 16,-23 0-16,23-23 0,0 22 15,-1-22-15,1 0 16,0 0-16,23 0 15,-23 0-15,0 0 0,23 0 16,-24-23-16,24 22 0,-23-22 16,0 23-16,0-23 15,0 0-15,22 23 16,-22-23-16,0 23 16,0 0-1,-23 0 1,0 0-16,0 0 15,-23 22-15,23 1 16,-23-23-16,23 23 0,-23 0 16,1-1-16,22 1 15,0 0-15,-23 0 16,23-1-16,0 1 0,0-23 16,0 23-16,0 0 0,23-24 15,-23 24-15,22-23 16,-22 23-16,23-23 15,0 23-15,-23-24 0,23 24 16,0-23-16,0 0 0,0 23 16,23-23-16,-24-23 15,1 23-15,0-1 16,23 1-16,-23-23 0,23 0 16,-1 23-16,-22-46 0,23 23 15,0 0-15,0-23 16,-24 23-16,24 0 15,-23 0-15,23 0 16,-23 0-16,0 23 16,-23 23-1,0-23 1,22 23-16,-22-23 0,0-1 16,0 24-16,0-23 0,0 0 15,23 0-15,-23 23 16,23-23-16,0 22 15,0-22-15,0-23 16,0 23-16,0-23 0,22 23 16,-22-23-16,0 0 15,23 0-15,-23 0 16,23 0-16,-1 0 0,-22 0 16,23 0-16,-23-23 0,23 23 15,-23-23-15,22 0 16,-22 23-16,0-23 15,23 1-15,-23 22 0,0-23 16,22 23-16,-22-23 31,0 23 1,23 0-32,-23 23 15,0-23-15,0 0 16,22-23-16,-22 23 15,23-23-15,0 0 0,0 23 16,-1-23-16,1-23 0,-23 23 16,23 1-16,-1-1 15,-22 0-15,23-23 16,-23 23-16,23 0 0,-23 23 16,0-23-16,22-22 0,-22 22 15,0 0-15,23 0 16,-23 0-16,22-23 15,-22 23-15,23-22 16,-23 22 0,23-23-1,0 23-15,-24 0 16,1 0-16,0 0 0,0 23 16,23-45-16,-23 22 15,0 0 1,-1 0-16,24 0 15,0-23 1,-23 24-16,23-1 16,-23 0-1,22 0 1,-22 0 0,0 0-1,23 23 63,-46 23-46,23 0 14,0 0-30,-1 0 0,1 0-1,0-1 1,0 1 0,-23 0-16,23 23 15,0-23 1,0 0-1,0 22-15,0 1 16,-1-23-16,1 0 16,0 0-16,0 0 15,0 0-15,-23 0 16,23-1-16,0 24 0,0-23 16,-1 0-16,1 0 0,0 0 15,0 0-15,0 22 16,0-22-16,0 0 15,0 0-15,0 23 0,-1-23 16,1 0-16,0-1 0,0 24 16,0-23-16,0 0 15,0 23-15,0-23 16,0 0-16,-1-1 0,1 24 16,0-23-16,0 0 0,0 23 15,0-23-15,0-1 16,0 24-16,-23-23 15,22 0-15,1 0 0,0 0 16,0 23-16,-23-24 0,23 1 16,0 0-16,23 23 15,-46-23 1,23 0-16,-1 0 0,1-1 16,-23 24-16,46-23 15,-23 23-15,0-23 16,23 0-1,-24 0-15,1 22 16,23 1-16,-23-23 16,23 23-1,-23-1 1,0-22 0,22 23-16,-22-23 15,0 23 1,23-23-1,-23 0 1,0-1-16,-1 1 31,1 0 1</inkml:trace>
          <inkml:trace contextRef="#ctx0" brushRef="#br0" timeOffset="5375.2536">2655 2088 0,'0'504'265</inkml:trace>
          <inkml:trace contextRef="#ctx0" brushRef="#br0" timeOffset="6375.3053">2403 2134 0,'23'-23'63,"23"23"-32,-23 0-31,0 0 15,23-23 1,-1 23 0,1 0-1,-23 0-15,23-23 16,-1 23 0,-22 0-16,0 23 15,23-23 1,0 0-16,-23-23 15</inkml:trace>
          <inkml:trace contextRef="#ctx0" brushRef="#br0" timeOffset="8562.9095">3044 2637 0,'46'0'31,"-23"0"-15,0 0 0,22 0-1,-22-22 1,0-1 0,23 23-1,-23-23 1,0 0-16,22 0 15,-22 0 1,0-23 0,0 23-1,0-22-15,0 22 16,0-23 0,0 23-1,-1-23 1,-22 24-16,0-1 15,0-23 1,0 23 0,0 0-1,-22 0-15,22 0 16,-23 0 0,-23 1-1,23 22 1,0-23-16,0 23 15,-22 0 1,22 0 0,-23 0-1,23 23-15,-23-23 16,23 22 0,0 1-1,-22 0 1,45 0-1,-23 0 1,46 23 0,0-23-1,-1-23 1,1 23 0,23-23-1,-23 0-15,23 0 16,0 0-1,-24 0-15,1-23 16,23 23 0,-23-23-1,0 0-15,23 0 32,-46 0-17,160 458 391,-137-389-406,0-23 32</inkml:trace>
          <inkml:trace contextRef="#ctx0" brushRef="#br0" timeOffset="9000.4304">4051 2592 0,'-23'0'78</inkml:trace>
          <inkml:trace contextRef="#ctx0" brushRef="#br0" timeOffset="9391.074">4371 2615 0</inkml:trace>
          <inkml:trace contextRef="#ctx0" brushRef="#br0" timeOffset="9906.7207">4737 2637 0,'-23'-22'94</inkml:trace>
          <inkml:trace contextRef="#ctx0" brushRef="#br0" timeOffset="10797.3915">4120 853 0,'-23'45'32,"23"-22"-17,-23 0 1,0 0-1,0 23 1,0-23 0,-23 22-16,23-22 15,1 23 1,-1-23 0,0 23-1,-23-1-15,23-22 16,0 23-1,0 0 1,-22-23 0,22 23-16,0-24 15,0 24 1,0-23 0,23 0-1,-23 0 1,23 0 62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7:55.8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63F77DA-7BF1-4089-B763-32D2561E1529}" emma:medium="tactile" emma:mode="ink">
          <msink:context xmlns:msink="http://schemas.microsoft.com/ink/2010/main" type="writingRegion" rotatedBoundingBox="2975,14461 7116,14463 7115,16499 2974,16497"/>
        </emma:interpretation>
      </emma:emma>
    </inkml:annotationXML>
    <inkml:traceGroup>
      <inkml:annotationXML>
        <emma:emma xmlns:emma="http://www.w3.org/2003/04/emma" version="1.0">
          <emma:interpretation id="{C1E7CABB-C6EE-465F-B466-DC82AE609008}" emma:medium="tactile" emma:mode="ink">
            <msink:context xmlns:msink="http://schemas.microsoft.com/ink/2010/main" type="paragraph" rotatedBoundingBox="2975,14461 7116,14463 7115,16499 2974,164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774202-AFCD-42CE-B2FD-20843F30324D}" emma:medium="tactile" emma:mode="ink">
              <msink:context xmlns:msink="http://schemas.microsoft.com/ink/2010/main" type="line" rotatedBoundingBox="2975,14461 7116,14463 7115,16499 2974,16497"/>
            </emma:interpretation>
          </emma:emma>
        </inkml:annotationXML>
        <inkml:traceGroup>
          <inkml:annotationXML>
            <emma:emma xmlns:emma="http://www.w3.org/2003/04/emma" version="1.0">
              <emma:interpretation id="{59F03004-A7EB-4A15-AE71-6DCE6B1C9EF8}" emma:medium="tactile" emma:mode="ink">
                <msink:context xmlns:msink="http://schemas.microsoft.com/ink/2010/main" type="inkWord" rotatedBoundingBox="2975,14461 7116,14463 7115,16499 2974,16497"/>
              </emma:interpretation>
              <emma:one-of disjunction-type="recognition" id="oneOf0">
                <emma:interpretation id="interp0" emma:lang="ru-RU" emma:confidence="0">
                  <emma:literal>бетон</emma:literal>
                </emma:interpretation>
                <emma:interpretation id="interp1" emma:lang="ru-RU" emma:confidence="0">
                  <emma:literal>бутан</emma:literal>
                </emma:interpretation>
                <emma:interpretation id="interp2" emma:lang="ru-RU" emma:confidence="0">
                  <emma:literal>батан</emma:literal>
                </emma:interpretation>
                <emma:interpretation id="interp3" emma:lang="ru-RU" emma:confidence="0">
                  <emma:literal>блан.</emma:literal>
                </emma:interpretation>
                <emma:interpretation id="interp4" emma:lang="ru-RU" emma:confidence="0">
                  <emma:literal>блан</emma:literal>
                </emma:interpretation>
              </emma:one-of>
            </emma:emma>
          </inkml:annotationXML>
          <inkml:trace contextRef="#ctx0" brushRef="#br0">1144 686 0,'23'23'78,"-23"0"-47,0 0-31,0 23 16,0-24-1,0 24 1,0 0-16,0-23 16,0 0-16,0 0 15,0-1-15,-23 1 16,23 0-16,0 23 15,0 0 1,0 0-16,0-24 16,0 1-1,0 23-15,0-23 16,0 46 109</inkml:trace>
          <inkml:trace contextRef="#ctx0" brushRef="#br0" timeOffset="171.884">1236 938 0,'137'23'94,"-91"-23"-63,-1 0-31,-22 23 16,0-23 0,23 0-1,-23 0 1,0 0 31</inkml:trace>
          <inkml:trace contextRef="#ctx0" brushRef="#br0" timeOffset="828.1683">1670 663 0,'-22'46'62,"22"-23"-30,0 0-17,0 0-15,22 22 16,-22-22 0,-22 23-1,22-23-15,0 0 16,0 23-16,0-24 15,0 1-15,0 0 0,0 0 16,0 23 0,0-23-1,0 23-15,0-24 16,0 24 0,0-23-1,0 0 1,0 0-16,0 23 15,22-23 17</inkml:trace>
          <inkml:trace contextRef="#ctx0" brushRef="#br0" timeOffset="-3625.1745">-229 709 0,'0'23'47,"-23"778"281</inkml:trace>
          <inkml:trace contextRef="#ctx0" brushRef="#br0" timeOffset="-2750.1311">-572 617 0,'23'0'125,"0"0"-125,0 0 15,22 0 1,-22 0-1,23 0 1,0 0-16,-1 0 16,1 0-1,0 0 1,0 0 0,0 0-16,-24 0 15,24 0 1,0 0-1,-23 0 1,23 0-16,-24 0 16,1 23 15,23-23-15,-46 23-1</inkml:trace>
          <inkml:trace contextRef="#ctx0" brushRef="#br0" timeOffset="-5750.2729">-1419 572 0,'23'23'78,"-23"-1"-62,23 1 0,-23 23-1,23-23 1,0 0 0,0 0-16,0 0 15,-1 22 1,1-22-1,0 0-15,0 23 16,0-23 0,0 0-1,0 0 1,0 22 0,-1-22-1,1 0 1,0 0-1,0 0 17</inkml:trace>
          <inkml:trace contextRef="#ctx0" brushRef="#br0" timeOffset="-4906.4808">-709 617 0,'-412'733'266,"389"-710"-266,0 22 15,0-22 1,0 0-16,23 23 16,-23-23-1,0 0 16,1 0 1,22-1-1</inkml:trace>
          <inkml:trace contextRef="#ctx0" brushRef="#br0" timeOffset="21797.9194">778 1533 0,'-23'0'156,"0"0"-125,0 0 0,0 0 1,1-23-1,-1 23 0,0 0 0,-23-23 1,23 0-17,0 0 1,0 23 15,1-45-15,-1 22-1,0 0 17,23 0-17,-23 0 17,0 0-17,23-23 1,0 23-1,-23 1 1,0-1 0,23 0-1,0 0 1,0 0 0,0 0 15,0 0-31,23-23 31,-23 24-15,23-1-1,-23 0 1,23-23 15,0 23-15,0 0-1,0 0 1,-1 1 15,1 22-15,0-23 15,0 23-15,23 0 15,-23 0-15,0 23-1,22-1 1,-22-22 15,0 23-15,0 0-1,23 0 1,-23 0 0,-23 0-1,23 0 1,-1 0-16,-22-1 16,23 1-1,-23 0 1,0 23-1,0-23-15,23 0 16,-46 23 0,46-24-1,-23 1 1,-23 0-16,23 0 16,0 0-1,-23 23 1,1-23-1,-1-23-15,0 23 16</inkml:trace>
          <inkml:trace contextRef="#ctx0" brushRef="#br0" timeOffset="18360.2573">-2037 549 0,'0'23'109,"-22"-23"110,-1-23-141,0 23-31,-23-23-16,23 46 0,0-23-15,0 0 15,0 23-15,1 22 0,-1-45-1,0 23 1,-23 23-1,23-23 1,0 23-16,23-23 16,-23 0-1,0-1 1,23 1 0,-22 0-16,22 23 15,0-23 1,0 0-1,0 22 1,0-22-16,0 0 16,22 0-1,-22 23 1,23-23 0,0 0-16,-23 0 15,23 22 1,0-22-1,0 0 1,0 0-16,0 0 16,0 0-1,-1 0 1,1-23 0,0 23-16,23-1 15,-23-22 16,0 23-31,0-46 16,22 23 0,-22 0-1,0 0 1,0 0-16,0-22 16,0-1-1,0 0 1,0 0-1,-23-23 1,22 23-16,-22 0 16,23 0-1,0-22 1,-23 22 0,0 0-16,23-23 15,-23 23 1,0-23-1,0 24 1,0-24-16,0 23 16,0-23-1,0 23 1,0 0 0,-23 1-16,23-1 15,0-23 1,0 23-1,-23 0 1,23 0 0,-23 0-1,23 0 1,-22-22 0,22 22-1,-23 0 1,0 0-1,23 0 1,0 0 15,-23 0-15,23-22 0,-23 22-1,23 0 1,0-23-1,0 23 1,0 0 0,0-22-1,23 22 1,-23 0 0,23-23-16,0 0 15,0 23 1,-1 1-1,1-24 1,0 0-16,23 23 16,-23 0-1,0-23 1,23 24 0,-24-1-16,24 0 15,-23 0 1,23 0-1,0 0 1,-1 0-16,-22 0 16,0 23-1,23-22 1,0-1-16,-1 23 16,-22-23-1,0 23 1,0 0-1,0-23 1,-46 46 47</inkml:trace>
          <inkml:trace contextRef="#ctx0" brushRef="#br0" timeOffset="-9687.9612">0 251 0,'23'0'125,"0"0"-109,22 0 15,-22 23-31,0-23 15,23 0 1,-23 0 0,23 0-1,-1 0-15,1 0 16,-23 0 0,0 0-16,0 23 15,0-23-15,0 0 0,0 0 16,-1 0-16,47 0 15,-46 0-15,0 0 16,0 0-16,0 0 16,22 0-16,-22 0 0,0 23 0,0-23 15,23 0-15,-23 0 16,0 0-16,-1 0 16,1 0-16,23 0 0,-23 0 15,0 23-15,0-23 16,0 0-16,-1 0 0,47 0 15,-46 0 1,0 0 0,0 0-16,23 23 0,-24-23 15,24 0 1,-23 23 0,0-23-1,0 0 16,0 0 1,-46 23 155,0-23-171,-23 22-1,23-22 1,-22 0-16,22 23 0,-23-23 16,23 23-16,0-23 15,0 23-15,0-23 16,0 0-16,-22 23 16,-1-23-1,23 23 1,46-23 78,0-46-79,23 23 1,-24 0-1,24 23 1,-23-23-16,23 1 16,0-1-1,-23 23-15,-1-23 16,24 0 0,-23 0-1,23 23 1,-23-23-1,0 0 1,-46 0 109,0 0-109,0 1-1,0 22 1,-23-46 0,23 46-16,1-23 15,-24 0 1,0 0-1,23 0 1,-23 0-16,23 1 16,1 22-1,-1-23 1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8:25.98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FC56DE-6258-46FA-A266-8208335CFCB6}" emma:medium="tactile" emma:mode="ink">
          <msink:context xmlns:msink="http://schemas.microsoft.com/ink/2010/main" type="writingRegion" rotatedBoundingBox="14928,12936 19029,12274 19679,16304 15578,16966"/>
        </emma:interpretation>
      </emma:emma>
    </inkml:annotationXML>
    <inkml:traceGroup>
      <inkml:annotationXML>
        <emma:emma xmlns:emma="http://www.w3.org/2003/04/emma" version="1.0">
          <emma:interpretation id="{A77D1B4E-09C7-4E44-8FE2-D7627C3B9A16}" emma:medium="tactile" emma:mode="ink">
            <msink:context xmlns:msink="http://schemas.microsoft.com/ink/2010/main" type="paragraph" rotatedBoundingBox="15044,12917 19029,12274 19185,13246 15201,138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1A0817-4164-4615-89E4-B5B626B04149}" emma:medium="tactile" emma:mode="ink">
              <msink:context xmlns:msink="http://schemas.microsoft.com/ink/2010/main" type="line" rotatedBoundingBox="15044,12917 19029,12274 19185,13246 15201,13889"/>
            </emma:interpretation>
          </emma:emma>
        </inkml:annotationXML>
        <inkml:traceGroup>
          <inkml:annotationXML>
            <emma:emma xmlns:emma="http://www.w3.org/2003/04/emma" version="1.0">
              <emma:interpretation id="{828DAB57-C36D-4703-A2D6-230093E51673}" emma:medium="tactile" emma:mode="ink">
                <msink:context xmlns:msink="http://schemas.microsoft.com/ink/2010/main" type="inkWord" rotatedBoundingBox="15044,12917 19029,12274 19185,13246 15201,13889">
                  <msink:destinationLink direction="with" ref="{B8936AFD-4CC3-4766-9F41-ECC743385726}"/>
                </msink:context>
              </emma:interpretation>
              <emma:one-of disjunction-type="recognition" id="oneOf0">
                <emma:interpretation id="interp0" emma:lang="ru-RU" emma:confidence="0">
                  <emma:literal>ПИТИН</emma:literal>
                </emma:interpretation>
                <emma:interpretation id="interp1" emma:lang="ru-RU" emma:confidence="0">
                  <emma:literal>ПИТОН</emma:literal>
                </emma:interpretation>
                <emma:interpretation id="interp2" emma:lang="ru-RU" emma:confidence="0">
                  <emma:literal>МИТИН</emma:literal>
                </emma:interpretation>
                <emma:interpretation id="interp3" emma:lang="ru-RU" emma:confidence="0">
                  <emma:literal>МИТАН</emma:literal>
                </emma:interpretation>
                <emma:interpretation id="interp4" emma:lang="ru-RU" emma:confidence="0">
                  <emma:literal>МИТИН,</emma:literal>
                </emma:interpretation>
              </emma:one-of>
            </emma:emma>
          </inkml:annotationXML>
          <inkml:trace contextRef="#ctx0" brushRef="#br0">114 989 0,'-114'-892'594,"137"892"-578,-1 22-1,24-44 1,-23 22 0,0 0-1,23 0 1,-23-23 0,22 23-1,-22 0-15,0-23 16,0 23-1,23 0 1,-23-23-16,0 23 16,-1 0-1,1 0 17,0-23-17,23 23 48,-46 23 30,0 0-61,0 0-32,0 22 15,23-22 1,-23 23 0,0-23-16,0 0 15,0 0-15,0 0 0,0 0 16,0-1-16,23 1 0,-23 23 15,0-23 1,0 0-16,23 0 16,-23 0-16,0-1 0,0 24 15,22-23-15,-22 23 16,0-23 0,23 0-16,-23 0 15,0 22-15,23 1 16,-23-23-1,0 0 1,0 23-16,0-23 16,0-1-1,23 1 17</inkml:trace>
          <inkml:trace contextRef="#ctx0" brushRef="#br0" timeOffset="1781.3235">1029-64 0,'23'23'78,"-23"0"-62,0 0 15,0 0-31,23 23 16,-23-23-1,0 22 1,0-22 0,23 0-16,-23 0 0,0 0 15,23 23-15,-23-1 16,0-22-1,23 23 1,-23 0 0,23-23-16,-23 22 15,23 1 1,-23-23 0,0 23-1,22 0-15,-22-23 16,0-1-1,23 1 1,-23 0 0,229-915 515,-206 915-515,-23 0-1,0-1 1,23 1-1,-23 23 1,0 0-16,23-23 16,-23 0-16,0 22 15,23-22 1,-23 0-16,0 0 16,0 23-16,0-23 0,23 0 15,-23-1-15,0 24 16,22-23-16,-22 23 15,23 0 1,-23-1 0,23-22-16,-23 0 15,23 23 1,-23-23 0,23 0-16,-23 0 15,23-1 1,0 1 31</inkml:trace>
          <inkml:trace contextRef="#ctx0" brushRef="#br0" timeOffset="3437.6516">1739-201 0,'46'-23'78,"-1"23"-78,-22 0 16,23-23-1,0 23 1,-1 0-16,-22 0 16,23-23-16,-23 23 15,0 0-15,0 0 16,0 0-16,22 0 16,1-22-1,0 22-15,0 0 16,-23 0-1,22 0 1,-22 0 0,23 0-16,-23 22 31,0-22-31</inkml:trace>
          <inkml:trace contextRef="#ctx0" brushRef="#br0" timeOffset="2671.9916">2128-201 0,'-23'23'47,"46"0"-16,0 23-15,-23-23-1,23-1-15,-23 24 16,0 0-1,22-23 1,-22 0-16,0 0 0,0-1 16,23 1-16,-23 23 0,0-23 15,0 0-15,0 0 16,0 23-16,23-46 16,-23 45-16,0-22 0,23 0 15,-23 0-15,0 0 0,0 0 16,0 0-16,23-1 15,-23 24 1,23-23-16,-23 0 16</inkml:trace>
          <inkml:trace contextRef="#ctx0" brushRef="#br0" timeOffset="4734.5867">2952-292 0,'-23'-23'62,"0"46"-46,-23-23 0,23 22 15,0 1-15,23 0-16,-23 0 15,0 23 1,1-23-1,22 23 1,-23-1 0,23-22-16,23 0 15,-23 23 1,22-23 0,-22 22-1,23-22-15,0 0 16,0 0-1,0 23 1,0-23-16,0 0 16,23 0-1,-24-1 1,24 1 0,0 0-16,-23-23 15,-252-709 485</inkml:trace>
          <inkml:trace contextRef="#ctx0" brushRef="#br0" timeOffset="6219.0369">3341-453 0,'22'23'78,"-22"0"-62,0 0-1,0 23-15,23-23 16,-23 22-1,23-22 1,-23 23-16,23-23 16,-23 0-16,0 0 15,23 23 1,-23-24-16,0 1 0,0 0 16,23 23-1,0 0-15,-23-23 16,23-1-1,-23 24 1,23-23-16,-23 0 16,22 0 15</inkml:trace>
          <inkml:trace contextRef="#ctx0" brushRef="#br0" timeOffset="6656.5572">3501-155 0,'46'0'31,"-24"0"-15,1-23 0,0 23-1,0 0 1,23 0-16,0-23 16,-24 23-16,24 0 15,-23-23 1,23 23-1,-23 0 1,0-23 0</inkml:trace>
          <inkml:trace contextRef="#ctx0" brushRef="#br0" timeOffset="7250.3348">3867-567 0,'206'755'250</inkml:trace>
        </inkml:traceGroup>
      </inkml:traceGroup>
    </inkml:traceGroup>
    <inkml:traceGroup>
      <inkml:annotationXML>
        <emma:emma xmlns:emma="http://www.w3.org/2003/04/emma" version="1.0">
          <emma:interpretation id="{0243F1DB-FCAA-4436-A846-02F9AD25BCE5}" emma:medium="tactile" emma:mode="ink">
            <msink:context xmlns:msink="http://schemas.microsoft.com/ink/2010/main" type="paragraph" rotatedBoundingBox="15304,16100 18559,14722 19154,16126 15899,175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B740D8-074E-4E25-883C-244386CBC35E}" emma:medium="tactile" emma:mode="ink">
              <msink:context xmlns:msink="http://schemas.microsoft.com/ink/2010/main" type="line" rotatedBoundingBox="15304,16100 18559,14722 19154,16126 15899,17505"/>
            </emma:interpretation>
          </emma:emma>
        </inkml:annotationXML>
        <inkml:traceGroup>
          <inkml:annotationXML>
            <emma:emma xmlns:emma="http://www.w3.org/2003/04/emma" version="1.0">
              <emma:interpretation id="{CF4B3BB6-B57C-4CCF-965B-13F974F1947A}" emma:medium="tactile" emma:mode="ink">
                <msink:context xmlns:msink="http://schemas.microsoft.com/ink/2010/main" type="inkWord" rotatedBoundingBox="15304,16100 18559,14722 19154,16126 15899,17505"/>
              </emma:interpretation>
              <emma:one-of disjunction-type="recognition" id="oneOf1">
                <emma:interpretation id="interp5" emma:lang="ru-RU" emma:confidence="0">
                  <emma:literal>о“!</emma:literal>
                </emma:interpretation>
                <emma:interpretation id="interp6" emma:lang="ru-RU" emma:confidence="0">
                  <emma:literal>он“!</emma:literal>
                </emma:interpretation>
                <emma:interpretation id="interp7" emma:lang="ru-RU" emma:confidence="0">
                  <emma:literal>оп“!</emma:literal>
                </emma:interpretation>
                <emma:interpretation id="interp8" emma:lang="ru-RU" emma:confidence="0">
                  <emma:literal>от!!!</emma:literal>
                </emma:interpretation>
                <emma:interpretation id="interp9" emma:lang="ru-RU" emma:confidence="0">
                  <emma:literal>Оп“!</emma:literal>
                </emma:interpretation>
              </emma:one-of>
            </emma:emma>
          </inkml:annotationXML>
          <inkml:trace contextRef="#ctx0" brushRef="#br0" timeOffset="125255.987">1029 3323 0,'-22'0'62,"-1"-46"16,0 46-47,0-23 16,0 1-15,0-1-1,0 0-16,0 0 32,0 23-31,-22 0 15,22 0-15,0 0 15,0 0 0,0 23-15,0-23 15,0 23 0,0 0-15,1-23 15,-1 45 1,-23-45-1,23 46-16,23-23 1,-23 0 0,0 0-1,23 0 1,-23 22 0,23-22-1,0 0 1,0 0-1,0 0 1,-22 0 0,44 0-1,-22 0 1,0-1 15,0 1-15,23 23-1,-23-23-15,23 0 32,-23 23-17,0-23 1,0-1-16,23 1 31,0 0-15,0 0-1,-23 0 1,23 0 15,0 0-15,-1 0 15,1-1 0,0 1 1,23-23-1,-23 0 0,0 0 0,0 0 1,0 0-1,-1 0 0,1 0 0,0-23 1,0 23-1,0 0 16,23 0-16,-23-22 0,0 22 1,-1-23-1,1 0 0,0 0 0,0 0-15,0 0 0,-23 0 15,0 0-16,23 1 17,-23-1-17,0 0 1,0 0 15,0-23-15,0 23 31,0 0-32,0 0 17,0 1 14,-23-1-14,23 0-17,0 0 32,0 0-31,0 0 15,0 0 0,-23-22 1,0 22-1,23 0 0</inkml:trace>
          <inkml:trace contextRef="#ctx0" brushRef="#br0" timeOffset="127599.849">1556 3117 0,'0'23'47,"0"0"-31,0 0 15,23 23-15,-23-24-16,0 1 15,0 23 1,0-23 0,0 23-1,22 0-15,-22-24 16,0 1-16,0 0 16,0 23-1,0-23-15,0 0 0,0 0 16,0-1-16,0 1 15,0 0-15,23 23 16,-23-23 0,0 23-1,0-23-15,23-1 16,-23 1 15,252-663 485,-229 617-516,0 0 0,-23 0 31,23-23-15,-1 46 171,-22 23-31,23 0-109,-23 0-31,23 0 15,-23 0-31,23 22 16,-23-22-1,23 0 1,-23 23 0,0-23-1,0 23-15,0-24 16,23 24 0,-23-23-1,0 23 1,0 0-16,23-24 15,-23 24 1,0-23 0,23 0-1,-23 0 1,23 0 15,-46 0 110</inkml:trace>
          <inkml:trace contextRef="#ctx0" brushRef="#br0" timeOffset="128349.8871">1716 2614 0,'0'23'32,"0"-1"15,23 1-32,0 0 1,0 0-1,-1 0 17,24-46-17,-23-23 17,0 23-17,0 1-15,-23-24 0</inkml:trace>
          <inkml:trace contextRef="#ctx0" brushRef="#br0" timeOffset="129474.9344">2814 3598 0,'23'-46'110</inkml:trace>
          <inkml:trace contextRef="#ctx0" brushRef="#br0" timeOffset="129131.1689">2608 2339 0,'92'595'204,"-92"-549"-204,0-23 0,0 0 0,23 22 15,-23-22-15,0 0 0,0 0 16,0 0-16,23 0 15,-23 23 1,22-46-16</inkml:trace>
          <inkml:trace contextRef="#ctx0" brushRef="#br0" timeOffset="130584.3633">3318 3438 0,'23'0'109</inkml:trace>
          <inkml:trace contextRef="#ctx0" brushRef="#br0" timeOffset="130021.8398">3066 2156 0,'-23'46'32,"23"-23"-17,0 0 1,23 22-1,-23-22-15,0 0 16,0 0-16,23 0 0,-23 0 16,0 23-16,0-24 0,23 24 15,-23-23-15,0 0 16,0 23-16,0-1 16,0-22-16,23 23 0,-23-23 15,0 0-15,0 23 0,0-1 16,22-22-16,-22 23 15,0-23-15,0 0 16,23 0-16,-23 0 0,0-1 16</inkml:trace>
          <inkml:trace contextRef="#ctx0" brushRef="#br0" timeOffset="131131.2681">3844 3369 0,'-23'-23'78</inkml:trace>
          <inkml:trace contextRef="#ctx0" brushRef="#br0" timeOffset="130834.3797">3524 1996 0,'0'-23'31,"-23"46"1,46 0-17,-23 0 1,23 22-16,-23-22 16,0 0-16,22 0 0,-22 0 15,0 0-15,23 23 0,-23-24 16,23 24-16,-23-23 15,0 23-15,23-23 16,-23 23-16,0-24 0,23 24 16,-23 0-16,23 0 0,-23-23 15,0 22-15,23 1 16,-23-23-16,0 23 16,23-23-16,-23 22 0,22-22 15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8:57.25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5333D5C-B01A-44C8-A7C6-73E42757C4B2}" emma:medium="tactile" emma:mode="ink">
          <msink:context xmlns:msink="http://schemas.microsoft.com/ink/2010/main" type="inkDrawing" rotatedBoundingBox="25580,2511 27463,1392 27792,1946 25909,3064" semanticType="callout" shapeName="Other">
            <msink:sourceLink direction="with" ref="{9784D6BF-BEC3-48E7-BA90-F33120C542D9}"/>
          </msink:context>
        </emma:interpretation>
      </emma:emma>
    </inkml:annotationXML>
    <inkml:trace contextRef="#ctx0" brushRef="#br0">1762 0 0,'-23'0'62,"-22"0"-46,22 23-1,0-23 1,-23 23-16,23-23 16,0 23-1,-22 0-15,-1-23 16,0 23 0,23 0-16,-23-1 15,24-22-15,-1 23 16,0-23-16,0 23 15,-23-23-15,23 23 0,0 0 16,1-23-16,-1 23 0,0 0 16,-23-23-16,23 23 15,0-1-15,-23-22 0,24 23 16,-1 0-16,-23 0 16,23-23-16,-23 23 0,23 0 15,1 0-15,-24-23 16,23 23-16,-23 0 15,23-1-15,-23-22 0,24 23 0,-1 0 16,0-23-16,-23 23 16,23 0-16,-23 0 15,24 0-15,-24 0 16,0-1 0,0 24-1,23-46-15,0 23 16,1 0-16,-24 0 15,0 0-15,23 0 16,0-23 0,0 23-1,23-46 79</inkml:trace>
    <inkml:trace contextRef="#ctx0" brushRef="#br0" timeOffset="640.6546">115 572 0,'-23'46'78,"0"-23"-62,0 0 0,0 23-16,0-24 15,0 24 1,1-23-16,-1 23 15,0-23-15,0 23 16,23-24-16,-23 24 16,23-23-1,-23 0 1,23 0 0,46 0 15,-23-23-31,23 0 15,-1-23 1,-22 23-16,0 0 16,0 0-16,23 0 15,-23 0-15,0-23 0,22 23 16,-22 0-16,0 0 0,0 0 16,0 0-16,23 0 15,-1 0 1,1 23-1,-23-23-15,0 23 16,23-23 0</inkml:trace>
  </inkml:traceGroup>
</inkml:ink>
</file>

<file path=ppt/ink/ink47.xml><?xml version="1.0" encoding="utf-8"?>
<inkml:ink xmlns:inkml="http://www.w3.org/2003/InkML">
  <inkml:definitions/>
  <inkml:traceGroup>
    <inkml:annotationXML>
      <emma:emma xmlns:emma="http://www.w3.org/2003/04/emma" version="1.0">
        <emma:interpretation id="{9784D6BF-BEC3-48E7-BA90-F33120C542D9}" emma:medium="tactile" emma:mode="ink">
          <msink:context xmlns:msink="http://schemas.microsoft.com/ink/2010/main" type="inkDrawing" rotatedBoundingBox="27749,883 28480,699 28489,731 27757,916" shapeName="Other">
            <msink:destinationLink direction="with" ref="{C5333D5C-B01A-44C8-A7C6-73E42757C4B2}"/>
          </msink:context>
        </emma:interpretation>
      </emma:emma>
    </inkml:annotationXML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9:37.8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CD78924-B950-444D-9B48-1FC3F4E00276}" emma:medium="tactile" emma:mode="ink">
          <msink:context xmlns:msink="http://schemas.microsoft.com/ink/2010/main" type="writingRegion" rotatedBoundingBox="2062,8087 6830,8494 6563,11613 1796,11206"/>
        </emma:interpretation>
      </emma:emma>
    </inkml:annotationXML>
    <inkml:traceGroup>
      <inkml:annotationXML>
        <emma:emma xmlns:emma="http://www.w3.org/2003/04/emma" version="1.0">
          <emma:interpretation id="{FA94C1DA-74A6-436A-93F5-6F0E07FC4F12}" emma:medium="tactile" emma:mode="ink">
            <msink:context xmlns:msink="http://schemas.microsoft.com/ink/2010/main" type="paragraph" rotatedBoundingBox="3427,9913 4324,8154 5045,8521 4148,102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DFFEBAE-D955-4B57-9A84-E3EA98D33745}" emma:medium="tactile" emma:mode="ink">
              <msink:context xmlns:msink="http://schemas.microsoft.com/ink/2010/main" type="line" rotatedBoundingBox="3427,9913 4324,8154 5045,8521 4148,10281"/>
            </emma:interpretation>
          </emma:emma>
        </inkml:annotationXML>
        <inkml:traceGroup>
          <inkml:annotationXML>
            <emma:emma xmlns:emma="http://www.w3.org/2003/04/emma" version="1.0">
              <emma:interpretation id="{F639D007-785D-484C-8DC9-98111E0E9764}" emma:medium="tactile" emma:mode="ink">
                <msink:context xmlns:msink="http://schemas.microsoft.com/ink/2010/main" type="inkWord" rotatedBoundingBox="3427,9913 4324,8154 5045,8521 4148,10281"/>
              </emma:interpretation>
              <emma:one-of disjunction-type="recognition" id="oneOf0">
                <emma:interpretation id="interp0" emma:lang="ru-RU" emma:confidence="0">
                  <emma:literal>щ</emma:literal>
                </emma:interpretation>
                <emma:interpretation id="interp1" emma:lang="ru-RU" emma:confidence="0">
                  <emma:literal>м</emma:literal>
                </emma:interpretation>
                <emma:interpretation id="interp2" emma:lang="ru-RU" emma:confidence="0">
                  <emma:literal>т</emma:literal>
                </emma:interpretation>
                <emma:interpretation id="interp3" emma:lang="ru-RU" emma:confidence="0">
                  <emma:literal>и</emma:literal>
                </emma:interpretation>
                <emma:interpretation id="interp4" emma:lang="ru-RU" emma:confidence="0">
                  <emma:literal>-</emma:literal>
                </emma:interpretation>
              </emma:one-of>
            </emma:emma>
          </inkml:annotationXML>
          <inkml:trace contextRef="#ctx0" brushRef="#br0">1854-206 0,'0'-23'125,"23"-22"-125,0 22 16,-23 0-1,22-23 1,1 23-16,-23 0 15,23-22-15,0 22 16,-23 0-16,46-23 16,-46 23-16,23 0 15,0 0-15,-23-22 16,22 22-16,1-23 0,0 23 16,-23 0-16,23-22 0,0 22 15,0 0-15,-23-23 16,23 23-16,0-23 15,-23 23-15,23 1 0,-1-24 16,-22 23-16,23-23 0,0 23 16,0-22-16,0 22 15,0-23-15,-23 23 16,23-23-16,0 23 0,-23 0 16,22-22-16,1 22 0,-23 0 15,23-23-15,0 23 16,-23-22-16,23 22 15,0 0-15,-23 0 0,23 0 16,-23 0-16,23-23 16,0 1-1,-1 22 1,1-23 0,-23 23-16,0 0 46,-23 46 33,1-23-48,-1 46-16,-23-46 1,23 23-16,-23 0 16,23-23-16,-22 22 15,22 1 1,-23-23-16,23 0 16,0 23-16,-23-23 15,24 23 1,-24-23-1,92-23 79,-1 0-78,-22 0-1,0 1-15,23 22 16,-23-23-16,0 23 0,-1-23 16,1 23-16,0-23 15,23 23-15,0-23 16,-23 0 0,22 23-16,-22-23 15,0 0 1,0 46 15,0 0 0,-23 23-15,0 0 0,0-1-16,23-22 15,-23 0-15,0 0 16,0 0-16,0 0 0,23 23 15,-23-23-15,0-1 16,0 1-16,23 0 0,-23 23 16,22-23-1,-22 0-15,0 0 16,23 22-16,-23-22 16,23 23-1,-23-23 1</inkml:trace>
        </inkml:traceGroup>
      </inkml:traceGroup>
    </inkml:traceGroup>
    <inkml:traceGroup>
      <inkml:annotationXML>
        <emma:emma xmlns:emma="http://www.w3.org/2003/04/emma" version="1.0">
          <emma:interpretation id="{00835DC2-08DF-476F-B1D1-ACB8AFB2E036}" emma:medium="tactile" emma:mode="ink">
            <msink:context xmlns:msink="http://schemas.microsoft.com/ink/2010/main" type="paragraph" rotatedBoundingBox="1899,9994 6667,10401 6563,11613 1796,112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A3B647-497A-4421-9FF6-0F8D259F2E3A}" emma:medium="tactile" emma:mode="ink">
              <msink:context xmlns:msink="http://schemas.microsoft.com/ink/2010/main" type="line" rotatedBoundingBox="1899,9994 6667,10401 6563,11613 1796,11206"/>
            </emma:interpretation>
          </emma:emma>
        </inkml:annotationXML>
        <inkml:traceGroup>
          <inkml:annotationXML>
            <emma:emma xmlns:emma="http://www.w3.org/2003/04/emma" version="1.0">
              <emma:interpretation id="{37C44EDE-83DB-4A6D-8B31-E908BB2B76F0}" emma:medium="tactile" emma:mode="ink">
                <msink:context xmlns:msink="http://schemas.microsoft.com/ink/2010/main" type="inkWord" rotatedBoundingBox="1899,9994 6667,10401 6563,11613 1796,11206"/>
              </emma:interpretation>
              <emma:one-of disjunction-type="recognition" id="oneOf1">
                <emma:interpretation id="interp5" emma:lang="ru-RU" emma:confidence="0">
                  <emma:literal>Б НА</emma:literal>
                </emma:interpretation>
                <emma:interpretation id="interp6" emma:lang="ru-RU" emma:confidence="0">
                  <emma:literal>БИ А</emma:literal>
                </emma:interpretation>
                <emma:interpretation id="interp7" emma:lang="ru-RU" emma:confidence="0">
                  <emma:literal>Б НА.</emma:literal>
                </emma:interpretation>
                <emma:interpretation id="interp8" emma:lang="ru-RU" emma:confidence="0">
                  <emma:literal>174101-1</emma:literal>
                </emma:interpretation>
                <emma:interpretation id="interp9" emma:lang="ru-RU" emma:confidence="0">
                  <emma:literal>174181-1</emma:literal>
                </emma:interpretation>
              </emma:one-of>
            </emma:emma>
          </inkml:annotationXML>
          <inkml:trace contextRef="#ctx0" brushRef="#br0" timeOffset="9859.8483">1716 984 0,'23'0'62,"0"0"-46,0 0 0,0 0-1,0 0 1,23 0-16,-1-23 15,1 23 1,-23 23-16,0-23 16,0-23-16,0 46 15,0-23-15,-1 0 0,1 0 16,23 0-16,0-23 16,-23 23-1,0 0-15,0 0 0,22 0 16,-22 23-16,0-23 0,23 0 15,-23 0 1,0 0-16,-1-23 16,1 46-16,0-23 0,23 0 15,-23 0 1,23 23 0,-23-23-1</inkml:trace>
          <inkml:trace contextRef="#ctx0" brushRef="#br0" timeOffset="9016.0578">1854 916 0,'366'-824'453,"-366"801"-453,23 46 125,-23 23-93,0-24-17,23 1-15,-23 0 16,0 0 0,0 23-1,23-23 1,-23 23-16,0-24 15,22 24 1,-22-23 0,23 23-1,-23 0-15,23-24 16,-23 24 0,0-23-1,23 23-15,-23-23 16,23 0-16,-23 22 15,23-22 1,-23 23 0,23-23-1,0 23-15,-1-23 16,-22 0 0,23-1-1,-23 1 1,0 0 15</inkml:trace>
          <inkml:trace contextRef="#ctx0" brushRef="#br0" timeOffset="12641.2315">3433 893 0,'-23'23'32,"0"-23"15,0 23-32,-23-23 16,23 0-15,0 0 0,1 0-16,-24-23 31,23 23-15,0 0-16,252-870 531,-206 870-531,0 0 15,22 23 1,-22-23 0,0 23-1,0 0 17,23-23-17,-46 23 1,23 22-1,0-22 1,-1 0 0,-22 0-1,23 0 1,-23 0 0,23 23-1,-23-24 1,0 1 15,0 23-31,0-23 16,0 0-1,0 0 1,0 0 0,0-1-1,0 1-15,-23 0 16,23 23-1,0-23 1,0 0 0,-23 0-16,23 0 31,-22-1-15,22 1-1,-23 0 1,0 0-1,0 23 17,0-23-1,0 0-15,0-23 30</inkml:trace>
          <inkml:trace contextRef="#ctx0" brushRef="#br0" timeOffset="2171.9801">23 23 0,'-23'-23'46,"69"23"17,0 0-47,-23 0-1,0 0 1,22-23-16,-22 46 15,23-23-15,0 0 16,-23 0 0,-1 0-1,1 0 1,0 0-16,23 0 16,-23 0 15,0 0-16,0 0 32</inkml:trace>
          <inkml:trace contextRef="#ctx0" brushRef="#br0" timeOffset="1453.1976">0 0 0,'0'23'47,"0"0"-31,0 0-1,0 0 1,0 23-16,0 755 266</inkml:trace>
          <inkml:trace contextRef="#ctx0" brushRef="#br0" timeOffset="3578.2937">92 458 0,'23'-23'31,"-23"0"0,23 0-15,-1 0-1,24 1 1,-23 22 0,23-23-1,-23 23-15,0-23 16,22 23-16,-228 618 531,160-641-515,1 23 15,-1 0 0,0-23 1</inkml:trace>
          <inkml:trace contextRef="#ctx0" brushRef="#br0" timeOffset="7047.2136">984 46 0,'0'23'78,"0"0"-47,0 0-15,-23 0 15,23-1-31,0 1 15,0 0 1,0 23 0,0-23-16,0 23 15,0-23 1,-23 22 0,23-22-1,0 23 1,0-23-16,0 23 15,0-24-15,0 24 16,0 0 0,0-23-1,0 23 1,0-23-16,0 22 16,0-22-1,0 0 1,0 0-1,0 0 1,0 0 31,0-46 62,23 0-77,-23 0-17,23 0 1,0 0 15,0-22-15,0 22-1,-23 0 1,23 0-16,0-23 16,-1 23-1,1 0 1,-23-22-16,23 22 15,0-23 1,0 23 0,-23 0-1,23-23-15,0 24 16,0-24 0,-23 23-1,23 0 1,-1-23-16,1 23 15,0 0 1,-23 1 0,23-24-1,0 23 1,0 0 15,-23 0-15,0 46 93,0 0-78,0 0-15,0 23 0,0-24-1,0 1-15,-23 0 16,23 0 0,0 23-1,0-23 1,0 0-16,0 0 15,0 22 1,0-22 0,0 23-1,0-23-15,0 23 16,0-24 0,0 24-1,0-23-15,23 0 16,-23 23-1,0-23 1,0 22 0,0-22-16,0 0 15,23 23 1,-23-23 0,0 0-1,0 0 32</inkml:trace>
          <inkml:trace contextRef="#ctx0" brushRef="#br0" timeOffset="14156.9252">4028 138 0,'114'801'406,"-137"-779"-390,23-44 31</inkml:trace>
          <inkml:trace contextRef="#ctx0" brushRef="#br0" timeOffset="14844.4618">4119 572 0,'46'0'32,"-23"0"-17,23 0 17,-24 0-17,24 0-15,-23 0 16,23 0-1,-23 0 1,0 0 0,0 0-16,22 0 15,-22 0 17</inkml:trace>
          <inkml:trace contextRef="#ctx0" brushRef="#br0" timeOffset="15672.6245">4645 115 0,'46'846'406,"-46"-800"-406,23-23 16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2:00:03.60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96829FD-9EA4-49C7-9E44-D4D1C96810CD}" emma:medium="tactile" emma:mode="ink">
          <msink:context xmlns:msink="http://schemas.microsoft.com/ink/2010/main" type="writingRegion" rotatedBoundingBox="13205,269 16318,385 16281,1389 13168,1273"/>
        </emma:interpretation>
      </emma:emma>
    </inkml:annotationXML>
    <inkml:traceGroup>
      <inkml:annotationXML>
        <emma:emma xmlns:emma="http://www.w3.org/2003/04/emma" version="1.0">
          <emma:interpretation id="{66BDA588-5F62-49F6-B797-E8127441EA07}" emma:medium="tactile" emma:mode="ink">
            <msink:context xmlns:msink="http://schemas.microsoft.com/ink/2010/main" type="paragraph" rotatedBoundingBox="13205,269 16318,385 16281,1389 13168,12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5033A9-48E4-4BD3-816C-8B0684210212}" emma:medium="tactile" emma:mode="ink">
              <msink:context xmlns:msink="http://schemas.microsoft.com/ink/2010/main" type="line" rotatedBoundingBox="13205,269 16318,385 16281,1389 13168,1273"/>
            </emma:interpretation>
          </emma:emma>
        </inkml:annotationXML>
        <inkml:traceGroup>
          <inkml:annotationXML>
            <emma:emma xmlns:emma="http://www.w3.org/2003/04/emma" version="1.0">
              <emma:interpretation id="{C3D13D47-5CF5-4E2A-9849-ED69C6D91CF1}" emma:medium="tactile" emma:mode="ink">
                <msink:context xmlns:msink="http://schemas.microsoft.com/ink/2010/main" type="inkWord" rotatedBoundingBox="14588,364 16316,429 16283,1320 14555,1256">
                  <msink:destinationLink direction="to" ref="{484D0DFB-B964-48FB-A685-E2DBC3F1355E}"/>
                  <msink:destinationLink direction="from" ref="{484D0DFB-B964-48FB-A685-E2DBC3F1355E}"/>
                </msink:context>
              </emma:interpretation>
              <emma:one-of disjunction-type="recognition" id="oneOf0">
                <emma:interpretation id="interp0" emma:lang="ru-RU" emma:confidence="0">
                  <emma:literal>БЕТ</emma:literal>
                </emma:interpretation>
                <emma:interpretation id="interp1" emma:lang="ru-RU" emma:confidence="0">
                  <emma:literal>ПЕТ</emma:literal>
                </emma:interpretation>
                <emma:interpretation id="interp2" emma:lang="ru-RU" emma:confidence="0">
                  <emma:literal>БЕЛ</emma:literal>
                </emma:interpretation>
                <emma:interpretation id="interp3" emma:lang="ru-RU" emma:confidence="0">
                  <emma:literal>БЕЮ</emma:literal>
                </emma:interpretation>
                <emma:interpretation id="interp4" emma:lang="ru-RU" emma:confidence="0">
                  <emma:literal>ТЕТИ</emma:literal>
                </emma:interpretation>
              </emma:one-of>
            </emma:emma>
          </inkml:annotationXML>
          <inkml:trace contextRef="#ctx0" brushRef="#br0">1350 92 0,'0'23'78,"0"23"-62,0-23 0,0-1-16,-23 1 15,23 23 1,0-23-1,0 23 1,0-1-16,0-22 16,-23 0-1,23 23 1,0 0 0,0-23-16,0 0 15,0 22 1,0-22-1,0 0-15,0 23 16,0-23 0,0 23 15,0-24-31,0 1 16,0 0 15,0 0-16,23 0 32,0 0 16,0-23-32,23-23-15,-23 23-1,-1 0 1,24 0-16,-23 0 16,23 0-1,-23 0-15,0 0 16,-1 0-1,24 0 1,0 0-16,-23 0 16,23 0-1,-23 0 1,-1-23 0</inkml:trace>
          <inkml:trace contextRef="#ctx0" brushRef="#br0" timeOffset="656.2815">1350 138 0,'23'0'63,"0"0"-63,0 0 16,22 0-1,1 0 1,0 0-1,0 0 1,-23 0-16,-1 0 16,24-23-1,0 46-15,-23-23 0,0 0 16,23 0-16,-24 0 16,1 0-1,0 0 1,-23 23 15,-23-23-15</inkml:trace>
          <inkml:trace contextRef="#ctx0" brushRef="#br0" timeOffset="1437.5713">1373 527 0,'458'0'234</inkml:trace>
          <inkml:trace contextRef="#ctx0" brushRef="#br0" timeOffset="3453.2934">2151 184 0,'892'22'344</inkml:trace>
          <inkml:trace contextRef="#ctx0" brushRef="#br0" timeOffset="2625.1255">2631 184 0,'0'22'63,"0"1"-32,-22 0-31,22 0 15,0 0 1,0 0 0,0 23-1,0-24-15,0 1 16,0 0-16,0 23 16,-23 0-1,23-23 1,0 0-16,0 22 15,0-22-15,-23 23 16,23-23 0,0 23-1,0-1 1,0-22-16,0 23 16,-23-23-1,46 0 1,-23 0-1,0 0 1,0 22 0,0-22 15,0-69 31</inkml:trace>
          <inkml:trace contextRef="#ctx0" brushRef="#br0" timeOffset="-3859.5606">46 0 0,'0'46'140,"0"-23"-124,0 0-16,0 0 16,0 23-1,0-1 1,0 1 0,0-23-16,0 0 0,-23 23 15,23-23-15,0 22 16,0-22-16,0 0 15,0 0-15,0 0 0,0 0 16,0 0-16,0 0 16,0-1-16,0 24 0,0-23 15,0 0-15,0 23 16,0-23 0,0 22-16,0-22 15,0 0-15,0 23 16,0-23-1,0 0 1,23 0 0,-23-1 15,23-22 297,-1 23-312,1-23 15,23 0-15,-23 0-1,0 0 1,0 0-1,0 0 1,22 0-16,-22-23 16,0 23-1,23-22 1,-23 22 0,0-23-16,22 0 15,-22 0 1,0 23-1,23-23 1,-23 0 0,23-23-16,-23 24 15,22-1 1,-22 0 0,-23 0-16,23 0 31,-23-23-16,0 23 1,0-22 0,0 22-1,-23 0 1,0 0 0,0 0-1,-22 0 1,22 0-1,-23 23-15,23 0 16,0-23 0,-23 0-1,24 23 1,-1-22-16,0 22 16,-23 0-1,23 0 1,-23 0-1,24-23-15,-24 46 16,23-23 0,-23 0-1,23 0 1,0 22-16,-22-22 16,22 0-1,0 23 16</inkml:trace>
          <inkml:trace contextRef="#ctx0" brushRef="#br0" timeOffset="-3109.5234">-69 69 0,'23'0'46,"0"0"-30,0 0 0,23 0-1,-23 0 1,22 0-16,1 0 16,0-23-1,-23 23-15,0 0 16,22 0-16,-22 0 15,0 0-15,23 0 0,-23 0 16,0 0-16,0 0 0,-1 0 16,24 0-16,0-23 15,-23 23 1,0 0 0,0 0 15,-23 23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2:59.456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0 343 0,'23'0'15,"0"-23"1,0 0 0,0 23-16,0-23 15,22 0-15,-22 23 16,0-22-16,23-1 0,-23 23 15,23-23-15,-23 0 0,22 23 16,-22-23-16,0 0 16,23 23-16,-23-23 15,0 23-15,22-23 0,-22 0 16,0 23-16,23 0 0,0-22 16,-1-1-1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8:41.67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84D0DFB-B964-48FB-A685-E2DBC3F1355E}" emma:medium="tactile" emma:mode="ink">
          <msink:context xmlns:msink="http://schemas.microsoft.com/ink/2010/main" type="inkDrawing" rotatedBoundingBox="15354,2520 15457,1041 15985,1077 15882,2557" semanticType="callout" shapeName="Other">
            <msink:sourceLink direction="to" ref="{C3D13D47-5CF5-4E2A-9849-ED69C6D91CF1}"/>
            <msink:sourceLink direction="from" ref="{C3D13D47-5CF5-4E2A-9849-ED69C6D91CF1}"/>
          </msink:context>
        </emma:interpretation>
      </emma:emma>
    </inkml:annotationXML>
    <inkml:trace contextRef="#ctx0" brushRef="#br0">2357 779 0,'0'22'109,"23"1"-93,-23 0 0,0 0-1,0 0-15,0 23 16,0-23 0,0 22-1,0-22 1,0 23-16,0 0 15,0-23-15,0 0 16,0-1-16,0 1 16,0 23-1,0-23-15,0 23 16,0-23-16,0-1 0,0 1 16,0 0-16,0 0 15,0 0-15,0 0 16,0 23-16,-23-23 0,23-1 15,0 1-15,0 0 0,0 0 16,0 0-16,0 0 16,0 23-16,0-24 15,0 1-15,-23 0 0,23 23 16,0-23-16,0 23 16,0-1-1,0 1 1,-23 0-1,23-23-15,0 0 16,0 0-16,-23 22 16,23-22-1,0 0 1,0 0 0,-23-46 62,0 0-63,1 0 1,22 0 0,-23 1-1,23-1 1,-23 0-16,0-23 15,23 23 1,-23-23 15,23 24-31,-23-1 16,46 46 125,0-1-126,-23 1 1,0 23-1,23-23-15,0 0 16,-23 0 0,23 22-1,-1-45 1,1 23 0,0 23-1,0-23 1,0-23 15,0 23 0,0-23 16,0-46-31,-1 23-1,1 0 1,0 0 0,23-22-1,-23 22-15,-23 0 0,46 0 16,-23 0 0,-1 0-1,-44 0 79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2:00:09.03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0A47AC5-E255-4ABC-BD14-B9DE6351AC3C}" emma:medium="tactile" emma:mode="ink">
          <msink:context xmlns:msink="http://schemas.microsoft.com/ink/2010/main" type="inkDrawing" rotatedBoundingBox="16104,885 16644,107 17417,644 16876,1422" semanticType="enclosure" shapeName="Other"/>
        </emma:interpretation>
      </emma:emma>
    </inkml:annotationXML>
    <inkml:trace contextRef="#ctx0" brushRef="#br0">780 824 0,'-45'23'62,"22"-23"-46,-23 23-1,23-23 1,0 0 0,0 0-1,1 0 1,-24 0-16,0 0 15,23 0 1,0 0-16,-23 0 16,24 0-1,-24 0-15,0 0 16,23-23-16,0 23 16,-22-23-1,22 0 1,0 0-1,0 0-15,0-22 16,0 22 0,0-23-1,0 23 1,23-23-16,-23 1 16,23 22-1,0-23 1,0 23-16,0-23 15,0 0 1,23 24 0,-23-24-1,23 0-15,23 23 16,-23-23 0,0 24-1,23-24 1,-1 23-16,-22 23 15,0-23-15,0 23 0,0-23 16,23 23-16,-1-23 16,-22 23-1,0 0-15,23 0 16,0 0-16,-1 23 16,-22-23-1,0 0-15,0 0 16,23 23-16,-23 0 15,0-23-15,-1 23 0,24 0 16,-23 22 0,23-22-1,-46 0 1,23 23-16,-23 0 16,0-23-1,23-1 1,-23 24-16,0-23 15,-23 23-15,0 0 16,0-23 0,0 22-1,0-22-15,-183 160 125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2:00:09.74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CAD5E97-43DF-4EA0-BAE9-2F9DBC462AF7}" emma:medium="tactile" emma:mode="ink">
          <msink:context xmlns:msink="http://schemas.microsoft.com/ink/2010/main" type="inkDrawing" rotatedBoundingBox="17681,1189 17745,434 17780,436 17716,1192" semanticType="callout" shapeName="Other">
            <msink:sourceLink direction="with" ref="{1047A9EF-0C36-44CC-AC97-1C96CC12DB4C}"/>
          </msink:context>
        </emma:interpretation>
      </emma:emma>
    </inkml:annotationXML>
    <inkml:trace contextRef="#ctx0" brushRef="#br0">69 0 0,'0'23'47,"0"22"-31,0 1-1,-23-23 1,23 23-16,23-1 15,-46 1 1,23-23 0,0 0-16,0 23 15,0 0 1,0 22-16,0-45 16,0 0-16,0 0 15,-23 23-15,23-23 16,0 22-1,-23-22 1,23 23 0,0-23-1,0-46 79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2:00:12.5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BBC2B10-47C5-4487-8D57-AB9223FD95C3}" emma:medium="tactile" emma:mode="ink">
          <msink:context xmlns:msink="http://schemas.microsoft.com/ink/2010/main" type="inkDrawing"/>
        </emma:interpretation>
      </emma:emma>
    </inkml:annotationXML>
    <inkml:trace contextRef="#ctx0" brushRef="#br0">51 0 0,'0'46'78,"23"0"-62,-46-23-1,23 22-15,0-22 0,-23 0 16,23 0-16,0 23 16,0-23-16,0 0 15,0 22-15,0-22 0,0 0 16,0 0-16,0 0 0,0 23 15,0-23-15,-22 0 16,22 22 0,0 1-16,0-23 15,0 0 1,0 0 0,0 22-1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2:00:10.1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047A9EF-0C36-44CC-AC97-1C96CC12DB4C}" emma:medium="tactile" emma:mode="ink">
          <msink:context xmlns:msink="http://schemas.microsoft.com/ink/2010/main" type="inkDrawing" rotatedBoundingBox="17778,852 18281,792 18284,815 17780,875" shapeName="Other">
            <msink:destinationLink direction="with" ref="{7CAD5E97-43DF-4EA0-BAE9-2F9DBC462AF7}"/>
          </msink:context>
        </emma:interpretation>
      </emma:emma>
    </inkml:annotationXML>
    <inkml:trace contextRef="#ctx0" brushRef="#br0">0 68 0,'23'0'0,"0"-22"15,-1 22-15,24 0 16,-23 0-16,0 0 16,23 0-16,-23 0 0,0-23 15,-1 23-15,1 0 0,23 0 16,-23 0-16,0 0 16,23 0-1,-24-23 16,1 23-15,0 0 0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2:00:11.03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EFEB729-375F-4BDA-8F28-F7B26AC82C68}" emma:medium="tactile" emma:mode="ink">
          <msink:context xmlns:msink="http://schemas.microsoft.com/ink/2010/main" type="inkDrawing" rotatedBoundingBox="18170,1207 18264,407 18308,412 18215,1213" shapeName="Other"/>
        </emma:interpretation>
      </emma:emma>
    </inkml:annotationXML>
    <inkml:trace contextRef="#ctx0" brushRef="#br0">101 0 0,'0'23'63,"-23"0"-48,23-1 1,-23 24-16,23 0 15,0-23 1,0 0-16,-23 0 16,23-1-16,0 1 0,0 23 15,0-23-15,0 0 0,-22 412 188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2:00:13.5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D159FEA-D354-4510-BA56-D9F2C6E14545}" emma:medium="tactile" emma:mode="ink">
          <msink:context xmlns:msink="http://schemas.microsoft.com/ink/2010/main" type="inkDrawing"/>
        </emma:interpretation>
      </emma:emma>
    </inkml:annotationXML>
    <inkml:trace contextRef="#ctx0" brushRef="#br0">69 0 0,'755'160'375,"-778"-137"-359,0 0-1,0 0 1,-23 0-16,23-1 15,-22-22-15,22 23 16,0-23-16,0 23 0,0-23 16,0 0-16,0 23 15,-22-23-15,22 0 0,0 23 16,0-23-16,0 0 16,0 0-16,0 0 15,-23 0-15,1-23 16,22 23-16,-23 0 15,23-23 1,-23 0 0,24 23-1,-1-23-15,0 1 32,0-1 14,46 23 111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2:00:14.2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B8C28A4-C650-40B7-8898-0E4AB1143BA6}" emma:medium="tactile" emma:mode="ink">
          <msink:context xmlns:msink="http://schemas.microsoft.com/ink/2010/main" type="inkDrawing"/>
        </emma:interpretation>
      </emma:emma>
    </inkml:annotationXML>
    <inkml:trace contextRef="#ctx0" brushRef="#br0">0 51 0,'23'0'62,"0"-23"-46,0 23 0,22 0-1,-22 0-15,0 0 0,0 0 16,0 0-16,23 0 16,-23 0-16,-1 0 0,24 0 15,-23 0-15,0 0 0,23 0 16,-23 0-16,-1 0 15,24 0-15,-23 0 16,23-23-16,-23 23 16,0 0-1,0 0 1,-1 46 31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2:00:15.44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767E4B2-8E7C-4B0A-8274-0179AFECAD2C}" emma:medium="tactile" emma:mode="ink">
          <msink:context xmlns:msink="http://schemas.microsoft.com/ink/2010/main" type="inkDrawing"/>
        </emma:interpretation>
      </emma:emma>
    </inkml:annotationXML>
    <inkml:trace contextRef="#ctx0" brushRef="#br0">0 893 0,'22'-23'16,"1"-23"0,0 23 15,0 0-31,0 0 15,0-22 1,23-1 0,-46 0-16,23 23 15,-1 0 1,1 0-16,23-22 16,-46 22-16,23 0 15,0-23-15,0 23 0,0 0 16,-1-22-1,1 22-15,0 0 16,0 0-16,-23 0 0,23 0 16,0-23-1,0 1 1,0 22 0,0 0-16,-23-23 15,22 23 16,1 46 63,-23 0-78,23 0-1,-23 23 1,0-24-16,23 1 16,-23 23-16,23 0 15,0-23 1,0 0 0,-23 0-16,45 22 15,-45-22-15,46 23 16,-46-23-16,46 23 15,-23-1 1,0-22 0,0 23-16,0 0 15,-1-23 1,1 22 0,0-22-1,0 0-15,-23 0 16,23 0 15,-46-46 47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2:00:15.94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16F70EE-9882-4F9B-837F-380BDD03628D}" emma:medium="tactile" emma:mode="ink">
          <msink:context xmlns:msink="http://schemas.microsoft.com/ink/2010/main" type="inkDrawing"/>
        </emma:interpretation>
      </emma:emma>
    </inkml:annotationXML>
    <inkml:trace contextRef="#ctx0" brushRef="#br0">0 53 0,'23'0'47,"0"-22"-31,23 22 0,-1 0-1,-22 0-15,0 0 0,23 0 16,-23 0-16,0 0 15,23 0-15,-24 0 16,1 0-16,23 0 0,-23 0 16,0-23-16,0 23 0,22 0 15,24 0 1,-46 0 0,0 0-1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3:00.487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-1 278 0,'46'-23'31,"-24"23"0,1-23-15,23 23-1,0-24-15,-23 24 16,0 0-16,22-23 0,-22 23 16,0 0-16,0-23 15,23 23-15,-23 0 16,22-22-16,-22 22 0,22 0 15,-22-23-15,23 23 0,-23-23 16,0 23-16,22 0 16,-22-24-16,23 24 15,-23 0-15,0-23 0,0 23 16,-1 0-16,1 0 0,0-23 16,23 23-1,-23 0 1,23-23-16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2:00:16.7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5A2941A-8706-4DA6-A202-1D698F0F8F26}" emma:medium="tactile" emma:mode="ink">
          <msink:context xmlns:msink="http://schemas.microsoft.com/ink/2010/main" type="inkDrawing"/>
        </emma:interpretation>
      </emma:emma>
    </inkml:annotationXML>
    <inkml:trace contextRef="#ctx0" brushRef="#br0">0 0 0,'23'23'16,"-23"22"-1,0 1 1,0-23-16,0 0 0,0 23 16,0-23-16,0 22 15,0-22 1,0 23 0,0-23-16,0 0 0,0 0 15,0 22-15,0-22 16,0 0-16,0 0 15,0 0-15,0 0 16,0 0-16,0 22 16,0-22-1,0 0 1,0 0 0,-23-23 30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2:00:17.3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18B5F8F-62C1-48DC-85B0-ED82915D7904}" emma:medium="tactile" emma:mode="ink">
          <msink:context xmlns:msink="http://schemas.microsoft.com/ink/2010/main" type="inkDrawing"/>
        </emma:interpretation>
      </emma:emma>
    </inkml:annotationXML>
    <inkml:trace contextRef="#ctx0" brushRef="#br0">0 27 0,'23'-23'31,"0"23"0,0 0-15,0 0-16,23 23 16,-24-23-16,24-23 0,-23 23 15,23 0-15,-23 23 16,23-23-16,-24 0 16,1 0-16,23 0 0,-23 0 15,23 0-15,-23 0 0,22 0 16,-22 0-16,23 0 15,0 0-15,-23 0 16,22 0-16,-22 0 0,0 0 16,0 0-16,23 0 0,-23 0 15,0 0-15,22 23 16,-22-23 0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2:00:18.8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DC139C8-3066-4F45-B2D5-A7AFE7E405FA}" emma:medium="tactile" emma:mode="ink">
          <msink:context xmlns:msink="http://schemas.microsoft.com/ink/2010/main" type="inkDrawing"/>
        </emma:interpretation>
      </emma:emma>
    </inkml:annotationXML>
    <inkml:trace contextRef="#ctx0" brushRef="#br0">613 46 0,'23'0'47,"0"0"-31,0 23 15,-1-1 0,1 24-15,-23-23 0,23 0-1,0 0-15,-23 23 16,0-23-1,23-1 1,-23 24 0,0-23-16,0 23 15,0 0 1,0-23 0,0 22-16,0-22 15,0 23 1,-23-23-1,23 23 1,-23-24-16,0 24 16,0-23-1,-22 0 1,22 0 0,-23 0-16,0 0 15,1 0 1,22-23-16,0 0 15,0 22-15,0-22 16,0 0-16,0 0 0,0 0 16,-22 0-16,22 0 0,0 0 15,-23 0 1,23-22 0,-23 22-1,24-23-15,-1 0 16,0 0-1,0-23 1,0 23 0,23 0-16,0-22 15,0 22 1,-23-23 0,23 0-1,23 23-15,0-22 16,-23-1-1,23 23 1,0-23 0,0 23-16,-1-23 15,1 24 1,23-24 0,-23 23-1,0 0-15,0 0 16,22 0-1,-22-23 1,0 46 0,23-22-16,0-1 15,-23 0 1,22 23 0,-22 0-1,23-23-15,0 23 16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2:00:19.5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971402A-9200-49AF-91E8-CB469B5D6362}" emma:medium="tactile" emma:mode="ink">
          <msink:context xmlns:msink="http://schemas.microsoft.com/ink/2010/main" type="inkDrawing"/>
        </emma:interpretation>
      </emma:emma>
    </inkml:annotationXML>
    <inkml:trace contextRef="#ctx0" brushRef="#br0">0 0 0,'23'23'31,"-23"22"-15,23-22-1,-23 0 1,0 23 0,0-23-1,0 23-15,0-1 16,-23-22-1,23 23-15,0 0 16,0-23-16,0 23 16,0-1-1,0 1 1,0-23-16,0 23 16,0-23-1,0-1-15,0 24 16,0-23-1,0 23-15,23-23 16,-46 0 15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2:00:20.0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B07C840-0875-4810-AEC6-54B4BCB67CC0}" emma:medium="tactile" emma:mode="ink">
          <msink:context xmlns:msink="http://schemas.microsoft.com/ink/2010/main" type="inkDrawing"/>
        </emma:interpretation>
      </emma:emma>
    </inkml:annotationXML>
    <inkml:trace contextRef="#ctx0" brushRef="#br0">0 69 0,'23'0'31,"0"0"-15,-1-23-1,24 23 1,0 0 0,-23 0-16,0 0 0,0 0 15,0 0-15,-1 0 0,24 0 16,-23 0-16,0 0 15,0-23-15,0 23 16,22 0-16,1-23 16,-23 23-1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2:00:20.6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DEAD829-ED89-4FAB-A2C7-C672125626A0}" emma:medium="tactile" emma:mode="ink">
          <msink:context xmlns:msink="http://schemas.microsoft.com/ink/2010/main" type="inkDrawing"/>
        </emma:interpretation>
      </emma:emma>
    </inkml:annotationXML>
    <inkml:trace contextRef="#ctx0" brushRef="#br0">6 0 0,'0'23'31,"0"-1"-15,0 1 0,0 23-1,0-23 1,0 23-16,0-23 16,23 22-16,-23-22 15,0 0-15,0 0 16,0 0-1,0 0-15,-23 0 0,23 0 16,0 22-16,23 1 16,-46-23-1,23 23-15,23-23 16,-23 0-16,0-1 16,0 24-16,0-23 15,0 23 1,0-23-1,0 0 1,0 0-16,0-1 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8:23.78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8936AFD-4CC3-4766-9F41-ECC743385726}" emma:medium="tactile" emma:mode="ink">
          <msink:context xmlns:msink="http://schemas.microsoft.com/ink/2010/main" type="inkDrawing" rotatedBoundingBox="17100,11379 19297,11434 19282,12050 17085,11995" semanticType="callout" shapeName="Other">
            <msink:sourceLink direction="with" ref="{828DAB57-C36D-4703-A2D6-230093E51673}"/>
          </msink:context>
        </emma:interpretation>
      </emma:emma>
    </inkml:annotationXML>
    <inkml:trace contextRef="#ctx0" brushRef="#br0">2013-1162 0,'23'0'125,"23"0"-110,-23 0 1,23 0-16,-1 0 15,-22 0 1,0 0-16,0 23 16,0-23-16,0 0 0,23 0 15,-24 0-15,1 0 0,0 0 16,0 0-16,23 0 16,-23 23-16,0-23 15,22 0-15,-22 0 0,23 0 16,-23 0-16,0 0 0,23 23 15,-24-23-15,1 0 16,23 0-16,-23 0 16,23 0-16,-23 0 0,22 0 15,-22 0-15,0 0 0,23 23 16,-23-46-16,23 23 16,-24 0-16,24 23 15,-23-23-15,23 0 0,-23 0 16,23 0-16,-24 0 0,1 0 15,23 0-15,-23 0 16,23 0-16,-23 0 16,0 0-16,22-23 0,-22 23 15,0 0-15,23 0 0,-23 0 16,0 0-16,22 0 16,-22 0-16,0 0 15,0 0-15,0 0 0,23 0 16,-23 0-16,-1 0 0,1 0 15,0 0-15,23 0 16,-23 0 0,23 0-1,-24 0 1,-67 0 125,22 23-126,0-1 1,0-22-1,0 23 1,-23-23 0,24 23-16,-24 0 15,23 0 1,-23 0 0,23 0-1,-23 0-15,24 0 16,-24-1-1,23-22 1,0 23 0,46-46 93,0 1-93,23-1-1,-24 23 1,1-23 0,23 0-1,-23 0-15,0 0 16,23 23-16,-23-23 15,22 23-15,-22-23 16,23 0 0,-23 23-16,23-22 15,-24-1 1,1 23 0,0 0-1,0-23 1,-46 0 62,0 0-62,0 0-1,-22 0 1,22 23-16,0-23 15,0 23 1,-23-22 0,1-1-16,22 0 15,0 23-15,-23-23 16,23 23-16,-23-23 16,1 0-1,-1 23 1,23-23-16,0 0 15,-23 23 17,23-23-17,1 23 17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2:01:10.573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-1 1 0,'23'0'187,"0"0"-156,22 0 16,-22 0-15,0 0-1,0 0 0,0 0 0,0 0 1,0 23 46,0-23 15,-1-23-46,24 46 0,-23-46 0,0 46-16,0-46 1,0 46 14,0-23-14,-1 0-1,24 0-15,-23 0 15,0 0 0,0 0 0,0 0-15,0 0 31,0 0-32,-1 0 32,1 0 0,0 0-16,23 0 32,-23 0-16,0 0-32,0 23 32,-1-46-31,1 23 31,0 0-32,0 0 32,23 0-31,-23 0 15,0 0 0,0 0-15,-1 0 15,1 0 1,23 0-1,-23 0-16,0 0 17,0 0-1,0 23-15,-1-23 15,1-23-16,0 23 1,0 0 0,0 0 15,0 0 0,0 0 0,0 0 79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2:01:16.651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37 0,'23'0'188,"0"0"-157,0 0-16,0-23 17,-1 23-17,1 0 17,0 0-17,0 0 16,0 0-15,23 0 0,-23 0 15,0 0-15,-1 0 15,1 0-16,0 0 1,23 0 0,-23 23 15,0-46-15,0 46 15,22-23-16,-22-23 48,0 46 46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2:01:19.823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32 0,'23'0'172,"0"0"-110,0 0-31,0 0 1,0 0-17,23 0 16,-23-23 1,-1 23-17,1 0 1,0 0 0,0 0-1,23 0 16,-23 0-15,0 0 0,-1 0 15,1 23 125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3:01.487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-1 0 0,'22'23'15,"1"0"1,0 0-1,0 23 1,0-24 0,0 24-16,0-23 15,0 23 1,22 0-16,-22-24 16,0 1-16,0 23 15,-1-23 1,1 0-16,0 23 0,0-23 15,-1-1-15,24 24 0,-23-23 16,0 23-16,0-23 16,0 22-16,0-22 0,0 0 15,-1 23-15,1-23 16,0 24-16,0-24 0,0 22 16,0-22-16,0 23 15,0-23-15,-1 23 16,1-24-16,23 24 0,-23-23 15,0 23-15,-1-23 0,1 23 16,0-24-16,-23 1 16,22 23-16,1-23 0,0 0 15,0 0-15,0 0 16,-23-1-16,23 1 0,0 23 16,0-23-16,-23 0 15,22 0 1,1 23-16,0-46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2:01:22.417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67 0,'23'0'297,"0"0"-250,0 0-16,0 0 16,0 0-32,-1 0 17,24 0-1,-23 0-16,0 0 17,0 0-17,0 0 17,0 0-1,0 0 31,-1 0 16,1-23-46,-46 46 124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2:01:25.714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2:01:25.949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2:01:26.339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-1 24 0,'23'-23'31,"0"23"-15,-1 0 0,1 0-1,23 0 17,-23 0-17,0 23 1,0-23-1,0-23 1,0 23 15,-1 0-15,1 23 0,0-46-1,0 23 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2:01:27.558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0,'23'23'109,"0"-23"-77,0 0-1,0 0-15,-1 0 15,24 0-16,-23 0 1,0 0 15,0 0-31,0 0 32,0 0-1,-1 0 63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2:01:30.105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47 0,'23'-23'172,"0"23"-141,0 0-15,-1 0 15,1 0 0,0 0-15,0 0 0,23 0 15,-23 0-16,0 0 17,0 0-1,-1 0-15,1 0 15,0 0 0,23 0 0,-23 0-15,0 0 15,0 0 0,-1 0 1,1 0-17,0 0 17,23 0-1,-23 0-16,0 0 1,0 0 15,0-23 16,-1 46 16,1-46 15,0 46-16,23-46-30,-23 23 14,0 23 1,0-23 31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2:01:32.980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69 0,'23'0'31,"0"23"0,22-46 0,-22 23 1,0 0-17,0-22 16,0 22 1,0 0-17,0 0 1,0 0 15,22 0-15,-22 0-1,0-23 17,0 23-17,23 0 1,-23 0 0,0 0 15,-1 0-16,1 0 1,0 0 0,0-23-1,23 23 1,-23 0 15,0 0-15,22 0-1,-22 0 17,0 0-17,0 0 1,0 0 0,0 0-1,23 23 1,-24-23-1,24-23 1,-23 23 0,0 23-1,23-23 1,-23 0-16,0 0 16,-1 0-1,1 0 1,0 0-16,23 0 15,-23 0 17,0 23-17,0-46-15,0 46 16,22-23 0,-22 0-1,0 0-15,0 0 16,0 0-1,23 0 1,-24 0 0,1 0-1,0 0-15,23 0 16,-23 0 0,0 0-1,23 0-15,-24 0 16,1 0-1,23 0 1,-23 0 0,23 0-16,-23 22 15,-1-44 1,24 44 0,-23-44-1,23 44-15,-23-22 16,0-22-1,22 22 1,-22 22 0,23-22-16,0 0 15,-23-22 1,0 22 0,22 0-1,-22 0-15,23 0 16,-23 0-1,23 0 1,-23 0 0,22 0-16,-22 0 15,0 0 1,23 0 0,-23 0-1,22 0-15,-22 0 16,0-23-1,23 23 1,-23 0 0,23 0-1,-23 0-15,22 0 16,-22 0 0,23 0-1,0 0-15,-23-23 16,22 23-1,-22 23 1,23-46 0,-23 46-16,0-23 15,23 0-15,-1 0 16,-22 0 0,0 0-1,23 0 1,0 0-16,-24 0 15,24 0 1,0 23 0,-23-23-1,23 0-15,-1 0 16,-22 0 0,0 0-1,23 0 1,-23 0-16,0 0 15,23 0 1,-24 0 0,1 0-1,-23 22 63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2:01:38.324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95 0,'23'-22'187,"0"22"-140,0 0-15,22 0-1,-22 0 0,0 0 0,0-23 1,0 23-17,23 0 16,-24 0-15,1 0 0,0-23 15,23 23-15,-23 0-1,0 0 1,0 0 15,0 0-15,22 0-1,-22 0 17,0 0-17,0 0 1,0 0 15,0 23-15,22-46-1,-22 46 17,0-23-1,0 0-16,0 0 17,23 0-1,-23 0-15,0 0 15,-1 0-16,24 0 17,-23 0-17,23 0 1,-23 0 0,0 0-1,-1 0 1,1 0-1,23 0 1,-23 0 0,0 0-16,0 0 15,23-23 17,-24 23-32,1 0 15,23 0 1,-23 0-16,0 0 15,23 0 1,-1 0 0,-22 0-16,0 0 15,23 0 1,-23 0 0,23 0-1,-24 0 1,1 0-16,0 0 15,23 0 1,-23 0 0,23 0-16,-24 0 15,1 0 1,23 0 0,-23-23-1,0 23 1,23 23-16,-23-23 15,22 0 1,-22 0 0,23 0-16,-23 0 15,0 0 1,0 0 0,22 0-1,-22 0 1,0 0-16,0 0 15,23 0 1,-23 0 0,0 0-16,-1 0 15,1 0 1,23 0 0,-23 0-1,23 0-15,-23 0 16,0 0-1,-1 0 1,24 0 0,-23 0-16,0 0 15,23 0 1,-23 0 0,22-23-1,1 23 1,-23 23-16,23-23 15,0 0 1,-1 0 0,-22-23-16,0 23 0,0 0 15,23 0 1,-1 0 0,-22 0-16,23 0 15,-23 0 1,23 0-1,-23 0 1,22 23-16,-22-23 16,0 0-1,0 0 1,23 0 0,-23 0-16,0 0 15,-1 23 1,1-46-1,0 23 1,0 23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2:02:18.357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F893BE7-AF3C-45CE-8DB4-AC56325406AF}" emma:medium="tactile" emma:mode="ink">
          <msink:context xmlns:msink="http://schemas.microsoft.com/ink/2010/main" type="writingRegion" rotatedBoundingBox="2471,9399 -449,4130 3223,2095 6143,7364"/>
        </emma:interpretation>
      </emma:emma>
    </inkml:annotationXML>
    <inkml:traceGroup>
      <inkml:annotationXML>
        <emma:emma xmlns:emma="http://www.w3.org/2003/04/emma" version="1.0">
          <emma:interpretation id="{870A5831-707B-4D30-94EB-D6044D5BACB0}" emma:medium="tactile" emma:mode="ink">
            <msink:context xmlns:msink="http://schemas.microsoft.com/ink/2010/main" type="paragraph" rotatedBoundingBox="2471,9399 -449,4130 3223,2095 6143,73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C42D74-E37D-40B4-8E83-CFB6E73C9FF3}" emma:medium="tactile" emma:mode="ink">
              <msink:context xmlns:msink="http://schemas.microsoft.com/ink/2010/main" type="line" rotatedBoundingBox="2471,9399 -449,4130 3223,2095 6143,7364"/>
            </emma:interpretation>
          </emma:emma>
        </inkml:annotationXML>
        <inkml:traceGroup>
          <inkml:annotationXML>
            <emma:emma xmlns:emma="http://www.w3.org/2003/04/emma" version="1.0">
              <emma:interpretation id="{DD9BC73B-C160-4379-8AE7-771C18CA3A38}" emma:medium="tactile" emma:mode="ink">
                <msink:context xmlns:msink="http://schemas.microsoft.com/ink/2010/main" type="inkWord" rotatedBoundingBox="2471,9399 -449,4130 3223,2095 6143,7364"/>
              </emma:interpretation>
              <emma:one-of disjunction-type="recognition" id="oneOf0">
                <emma:interpretation id="interp0" emma:lang="ru-RU" emma:confidence="0">
                  <emma:literal>чудак:</emma:literal>
                </emma:interpretation>
                <emma:interpretation id="interp1" emma:lang="ru-RU" emma:confidence="0">
                  <emma:literal>эдак:</emma:literal>
                </emma:interpretation>
                <emma:interpretation id="interp2" emma:lang="ru-RU" emma:confidence="0">
                  <emma:literal>чудаки:</emma:literal>
                </emma:interpretation>
                <emma:interpretation id="interp3" emma:lang="ru-RU" emma:confidence="0">
                  <emma:literal>чук:</emma:literal>
                </emma:interpretation>
                <emma:interpretation id="interp4" emma:lang="ru-RU" emma:confidence="0">
                  <emma:literal>чудик:</emma:literal>
                </emma:interpretation>
              </emma:one-of>
            </emma:emma>
          </inkml:annotationXML>
          <inkml:trace contextRef="#ctx0" brushRef="#br0">3939 5364 0,'-23'-23'94,"0"1"-63,23-24 0,-23 23-15,0 0-1,23 0-15,-22 0 16,-1 0 0,0 0-1,23-22-15,-23 22 16,0 0 0,23-23-1,-23 23 1,0 0-1,0-22-15,1 22 16,-1-23 0,0 0-1,0 23-15,0-22 16,0 22 0,0-23-1,0 0 1,0 23-1,23 0-15,-22-22 16,-1-1 0,0 0-16,0 23 15,0-23 1,0 1 0,0 22-1,0-23-15,1 0 16,-1 1-1,23 22-15,-23 0 16,23 0 0,-23 0-16,23 0 0,-23-23 15,0 1 1,23-1 0,-23 23-1,23 0-15,-23-23 16,0 23-1,23 1 1,-22-24 0,22 23-16,-23 0 15,23 0 17,-23 0-17,23 0 1,-23 0 421,0 23-421,-23 23 15,23 0-15,0 0-16,-22 0 15,22-23 1,0 23 0,0 0-1,-23 0-15,1 0 16,22-1 0,0-22-1,-23 23-15,0-23 16,0 23-1,24-23-15,-1 23 16,0-23 0,-23 0-16,23 23 15,-23-23-15,24 0 0,-1 0 16,0 0-16,0 0 16,0-23-16,0 23 15,0 0-15,-23 0 0,1-23 16,22 23-16,0-23 15,0 23-15,0-23 16,0 23-16,-22-22 16,22-1-16,0 0 15,-23 0-15,23 0 16,-23 0 0,1 0-1,22-23-15,0 24 16,0-24-1,0 0 1,23 0 0,-23 23-1,46 1-15,-23-24 32,0 69 46,-23 22-63,0-22 1,0-23 0,1 23-1,-24 0-15,0-23 16,0 23-1,23-23-15,0 0 16,1-23-16,-1 23 16,-23 0-16,23 0 0,0 0 15,0 0-15,-22-23 0,22 0 16,0 0-16,-23 23 16,23-22-16,0-1 15,0 23-15,0-23 0,1 0 16,-24 0-16,23 0 0,0-23 15,0 23 1,0 1-16,0-1 16,1 0-16,-1 0 0,0 0 15,23-23-15,-23 23 0,23 1 16,-23-24-16,23 23 16,-23 0-16,23-23 15,0 23-15,0-22 0,0 22 16,0 0-16,0 0 0,0 0 15,23 0-15,-23 0 16,0-23 0,23 24-16,0-1 15,-69 23 95,0 0-110,23 0 15,-45 0 1,22-23 0,23 0-16,0 23 15,0-23-15,0 0 0,0 0 16,1 0-16,-24 1 0,23-1 15,0 0-15,0 0 16,0 0-16,0-23 16,1 23-16,-1 0 0,23-22 15,-23 22-15,0-23 0,23 0 16,-23 23-16,0-22 16,23-1-16,0 23 15,0-23-15,0 23 0,-23-22 16,23 22-16,23-23 0,-23 23 15,0-23-15,0 1 16,23 22-16,0-23 16,-23 23-16,23-23 0,0 23 15,0 0-15,-23 1 0,22-1 16,24-23 0,-23 23-16,23 0 15,-23 0 1,22 0-16,1 23 15,-23 0 1,0 0 0,0 0-1,0 23 48,-46-23-48,0-45 1,-23 22 0,46-23-1,-23 0-15,0 23 16,23 0-16,-22-22 16,22 22-16,0 0 15,0-23-15,-23 23 0,23 0 16,0-22-16,0-1 0,23 23 15,-23 0-15,0-23 16,22 23-16,-22-22 16,23 22-16,0 0 0,0-23 15,0 23-15,0-23 0,0 24 16,23-1-16,-24-23 16,24 23-16,-23 0 15,23 0-15,0 0 0,-1 0 16,-22 1-16,23 22 0,0-23 15,0 0-15,-1 23 16,1-23-16,0 23 16,0 0-16,-1 0 0,1-23 15,0 23-15,0 0 0,-1 0 16,24 0-16,-46 0 16,23 0-16,0 0 15,-24 23-15,24-23 0,0 23 16,-23-23-16,0 23 0,0-23 15,22 23-15,-22-1 16,23 24 0,0-23-1,-46 0-15,23 23 16,0-23 15,-1-23 32,1-46-48,0 23 1,0 0-16,23-23 16,-46 23-1,23 1-15,0-1 0,22 0 16,-22 0-16,0 0 0,0 0 15,23 0-15,-23 0 16,0 23-16,22-23 16,1 1-16,-23 22 0,23-23 15,-1 23-15,-22 0 0,23 0 16,0 0-16,-23 0 16,23 0-16,-24 0 15,24 23-15,-23-23 0,23 22 16,-23-22-16,22 23 0,-22-23 15,0 23-15,0 0 16,0 0-16,23 23 16,0 0-1,-46-1-15,22-22 0,1 0 16,-23 0-16,0 0 16,23 0-16,-23 0 15,0 0-15,23 22 16,0 1-16,-23-23 15,23-23 32,23 0-31,-23-23 0,-1 0-1,1 0-15,23 0 16,-23 23-16,23-22 0,-23-1 15,-1 23-15,1 0 16,23 0-16,-23-23 16,0 23-16,23 0 0,-23 0 15,-1 0-15,24 23 0,-23-23 16,0 0-16,23 23 16,-23-1-16,-1-22 15,24 23-15,-23 0 0,0 0 16,0 0-16,0 0 0,0 0 15,-23 22-15,23-22 16,-23 23-16,22-23 16,1 0-16,-23 0 0,23 23 15,-23-24-15,0 24 0,0 0 16,0 0-16,0-23 16,0 22-16,0-22 15,0 0-15,-23 23 0,23-23 16,-23 0-16,23 22 0,0-22 15,-22 0-15,22 0 16,-23 23-16,0-23 16,0 0-16,-23 22 15,23-22-15,-23 0 16,24 0-16,-1 0 16,0 0-16,-23-23 15,23 23-15,-23 0 0,24-1 16,-1-22-16,-23 23 0,23 0 15,0-23-15,-23 23 16,23 0-16,-22 0 16,22-23-16,0 0 15,-23 23-15,23 0 32,0-23-32,-22 22 15,22 1 1,23 0 15,-23 0 0,23 0-15,0 0 0,0 0-1,0 0 1,0 22-16,23-22 15,-46 0 1,46 23 0,-23-23-1,0 23-15,0-24 16,0 24 0,23 0-1,-23 0 1,0 0-16,0-24 15,0 1-15,0 0 16,0 0-16,23 0 0,-23 0 16,0 23-16,0-24 15,0 1-15,0 0 0,0 0 16,0 0-16,0 23 16,0-23-16,0 22 15,0-22-15,22 0 16,-22 0-16,0 0 0,0 0 15,0 23-15,23-23 16,-23-1-16,0 1 0,0 23 16,0-23-1,0 23-15,0-1 16,23-22 0,-23 0-16,0 0 15,23 0-15,-23 23 16,0-23-16,0 22 15,23-22 1,-23 23-16,0-23 0,0 0 16,23 23-1,-23-24-15,0 1 0,0 0 16,0 0-16,0 0 16,0 0-16,23 0 15,-23 0-15,0 0 0,0-1 16,0 1-16,0 23 0,0-23 15,0 0-15,23 0 16,-23 0-16,0-1 0,0 1 16,0 0-16,22 23 15,-22-23-15,0 0 0,0 0 16,0 0-16,0-1 16,23 1-16,-23 0 15,0 23-15,0-23 0,0 0 16,23 0-16,-23-1 0,0 1 15,0 23-15,0-23 16,23 0-16,-23 0 0,0 23 16,0-24-16,23 1 15,-23 0-15,0 0 0,0 0 16,23 0-16,-23 0 16,23 22-16,-23-22 15,0 0-15,23 0 0,0 0 0,-23 0 16,22 23-16,-22-23 15,23 22-15</inkml:trace>
          <inkml:trace contextRef="#ctx0" brushRef="#br0" timeOffset="3750.1808">1193 3007 0,'-23'-45'94,"23"22"-48,0 0-30,-23 0 0,23 0-1,-23 0 1,23 0 0,0-22-16,-22 22 15,22 0 1,0 0-1,-23-23 1,23 23-16,0-23 16,-23 24-1,23-24 1,0 0 0,-23 0-16,23 23 15,0-22 1,0 22-16,-23 0 15,23 0-15,0 0 16,0-23-16,-23 1 16,23 22-1,0 0-15,0 0 16,-23-23 0,23 23-16,0 0 0,0-22 15,-23-1 1,23 23-1,-23 0-15,23-23 16,0 23-16,0 1 16,-22-24-16,22 23 15,0-23 1,-23 23-16,23-22 16,0 22-16,0 0 15,-23 0-15,23-23 16,0 0-1,0 23-15,-23 1 16,23-1-16,-23-23 16,23 0-1,-23 23 1,23-22 0,0 22-16,-23 0 15,23 0 1,-23-23 15,23 23-15,46 46 93,-23 0-93,-23 0 15,46 23-15,-23-23-1,-23-1-15,23 1 16,-1 0-1,1 23 1,0 0 0,0-23-16,0 22 15,0-22 1,-23 0 0,46 0-16,-46 0 15,23 23-15,-1-23 16,-22 22-16,23-22 15,0 0 1,0 0-16,0 23 16,23-1-1,-46-22-15,23 0 16,-1 23 0,1-23-16,0 23 15,0-23-15,-23-1 0,46 24 16,-23 0-1,-23-23 1,23 0-16,0 0 0,-1 22 16,1-22-1,0 0-15,0 23 16,23-23 0,-23 23-1,0-24-15,-1 1 16,1 0-1,0 0 1,0 0 0,0 0 15,-23 0 16</inkml:trace>
          <inkml:trace contextRef="#ctx0" brushRef="#br0" timeOffset="4515.8429">1010 2390 0,'23'-23'78,"23"0"-63,-23-23 1,-1 23 0,1 0-1,23 23-15,-23-46 16,0 24-1,0-1 1,22 0 0,-22 0-16,0 0 15,0 0 1,0 0 0,0 0-1,0 1 1,0-1 15</inkml:trace>
          <inkml:trace contextRef="#ctx0" brushRef="#br0" timeOffset="6765.9469">1468 1589 0,'183'-183'141,"-160"160"-141,-1 0 16,1 0-1,-23 0 1,46-23-1,-23 46-15,0-23 16,0 1 0,0-1-1,0 0 1,-1 0 0,1 0 30,-23 46 95,0 0-141,0 23 31,0-24-15,0 1-16,0 0 16,0 0-1,-23 23 1,23-23-1,0 22-15,0-22 16,0 0 0,0 0-1,0 23 1,0-23 0,0 0-16,0 22 31,0-22-16,23 0 1,-23-69 93,23 24-93,-23-1-16,23 0 16,-23 0-1,23 0 1,0 0 0,23-23-16,-24 46 15,1-45 16,0 45-31,0-23 16,23 23 0,-23 0-1,0 0 1,0 0 0,22 0-16,-22 0 31,0 23-16,23-1 1,-23 1 0,0 0-1,-1 23 1,-594 480 484,618-503-422</inkml:trace>
          <inkml:trace contextRef="#ctx0" brushRef="#br0" timeOffset="10266.1134">2269 994 0,'22'-23'78,"1"0"-47,0 0-15,0 0-1,0-23 1,0 24-1,0-1 1,0 0 0,-23 0-1,22 0 1,1 0 15,0 46 110,-23 0-110,23 23 0,-23-23-15,0-1 0,23 1-1,-23 23 16,23-23-31,-23 23 16,0-23 0,23-1-1,-23 1 1,23 23 0,-23-23-16,0 0 15,23 23 1,-23-23-1,0-1 1,22 24-16,1-23 16,-23 0 15,23 0-15,23 0-1,-23-23 16,0 0-15,0 0 0,-1 0-1,1 0 1,23-23 0,-23 0-1,0 0 1,0 0-1,0 0 1,-23 0 0,0-22-1,0 22 1,-23 0 0,23 0-1,-46 0 1,23 0-1,0 0 1,-23 23 0,24 0-1,-24 0-15,23 0 16,0 23 0,-23 0-1,23 0 1,1 0-16,-1 23 15,0-23-15</inkml:trace>
          <inkml:trace contextRef="#ctx0" brushRef="#br0" timeOffset="12250.5872">3481 948 0,'0'-23'46</inkml:trace>
          <inkml:trace contextRef="#ctx0" brushRef="#br0" timeOffset="11984.9494">3275 1062 0,'-22'0'94</inkml:trace>
          <inkml:trace contextRef="#ctx0" brushRef="#br0" timeOffset="12453.7343">3687 765 0,'-23'0'47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2:03:27.079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F0C38CF-B6AC-4BF0-9718-49364438DECB}" emma:medium="tactile" emma:mode="ink">
          <msink:context xmlns:msink="http://schemas.microsoft.com/ink/2010/main" type="writingRegion" rotatedBoundingBox="21832,14949 27340,14849 27378,16916 21870,17016"/>
        </emma:interpretation>
      </emma:emma>
    </inkml:annotationXML>
    <inkml:traceGroup>
      <inkml:annotationXML>
        <emma:emma xmlns:emma="http://www.w3.org/2003/04/emma" version="1.0">
          <emma:interpretation id="{5EF87D09-5CCD-4F63-9E76-A71C1AEEE902}" emma:medium="tactile" emma:mode="ink">
            <msink:context xmlns:msink="http://schemas.microsoft.com/ink/2010/main" type="paragraph" rotatedBoundingBox="21832,14949 27340,14849 27378,16916 21870,170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2BE690-D7FF-4DED-AB7E-22A194BDAF7F}" emma:medium="tactile" emma:mode="ink">
              <msink:context xmlns:msink="http://schemas.microsoft.com/ink/2010/main" type="line" rotatedBoundingBox="21832,14949 27340,14849 27378,16916 21870,17016"/>
            </emma:interpretation>
          </emma:emma>
        </inkml:annotationXML>
        <inkml:traceGroup>
          <inkml:annotationXML>
            <emma:emma xmlns:emma="http://www.w3.org/2003/04/emma" version="1.0">
              <emma:interpretation id="{C32198F6-822A-40B0-896B-8119FE04EE8C}" emma:medium="tactile" emma:mode="ink">
                <msink:context xmlns:msink="http://schemas.microsoft.com/ink/2010/main" type="inkWord" rotatedBoundingBox="21832,14949 27340,14848 27378,16914 21870,17016"/>
              </emma:interpretation>
              <emma:one-of disjunction-type="recognition" id="oneOf0">
                <emma:interpretation id="interp0" emma:lang="ru-RU" emma:confidence="0">
                  <emma:literal>010-5</emma:literal>
                </emma:interpretation>
                <emma:interpretation id="interp1" emma:lang="ru-RU" emma:confidence="0">
                  <emma:literal>0:0-5</emma:literal>
                </emma:interpretation>
                <emma:interpretation id="interp2" emma:lang="ru-RU" emma:confidence="0">
                  <emma:literal>050-5</emma:literal>
                </emma:interpretation>
                <emma:interpretation id="interp3" emma:lang="ru-RU" emma:confidence="0">
                  <emma:literal>070-5</emma:literal>
                </emma:interpretation>
                <emma:interpretation id="interp4" emma:lang="ru-RU" emma:confidence="0">
                  <emma:literal>000-1</emma:literal>
                </emma:interpretation>
              </emma:one-of>
            </emma:emma>
          </inkml:annotationXML>
          <inkml:trace contextRef="#ctx0" brushRef="#br0">2865 460 0,'-23'23'16,"23"23"-1,0-23-15,-22 22 16,22-22-1,0 0-15,0 0 0,-23 0 16,23 23-16,0-23 0,0-1 16,0 24-16,0-23 15,0 23-15,0 0 16,0-24-16,0 24 0,0 0 16,0-23-16,23 23 0,-23-1 15,0-22-15,22 23 16,-22-23-16,23 23 15,-23-23-15,23 0 0,-23 22 16,23-22-16,0 0 0,-23 23 16,23-23-16,0 0 15,0-1-15,0 1 16,-1 0-16,24 23 16,0-23-1,0 23 1,-23-46-16,22 23 15,-22-23-15,0 22 16,23-22 0,0 0-1,-23 0 1,22 0-16,-22 0 16,23-22-1,-23-1 1,23 0-1,-24 0-15,1-23 16,23 23 0,-23-23-1,-23 24-15,23-1 16,-23 0-16,0-23 0,23 46 16,-23-46-16,23 23 0,-23 1 15,0-1-15,0-23 16,0 0-1,23 23-15,-23 0 0,-23 0 16,46-22-16,-23 22 0,0 0 16,0 0-16,-23 0 15,23 0-15,0-23 16,0 24-16,0-1 0,0 0 16,-23 0-16,23 0 0,-23-23 15,23 23-15,0 1 16,-23-1-16,23 0 15,-23 0-15,23 0 0,-23-23 16,0 23-16,23 0 16,-45-22-1,22 22 1,0-23-16,-23 23 16,23-23-1,-23 24 1,24-1-1,-24 0-15,23 0 16,0 23 0,-23-23-1,23 0 1,-22 23-16,22-23 16,0 23-1,-23 0 1,23 0-1,-23 0-15,24 0 16,-1 0 0,0 0-1,-23 0 1,23 23-16,-23 0 16,23-23-1,1 23-15</inkml:trace>
          <inkml:trace contextRef="#ctx0" brushRef="#br0" timeOffset="921.9159">4193 963 0,'297'-22'156</inkml:trace>
          <inkml:trace contextRef="#ctx0" brushRef="#br0" timeOffset="1421.9429">4833 231 0,'23'23'16,"-23"0"-1,0 23 1,0-23 0,23 0-1,-23 22-15,0-22 16,0 0-16,0 0 0,0 23 16,0-23-16,0-1 0,0 24 15,23-23-15,-23 23 16,0-23-16,-23 23 15,23-1-15,23-22 0,-23 23 16,0-23-16,0 23 0,0-1 16,23-22-16,-23 23 15,0-23-15,0 23 16,23-23-16,-23 22 0,0-22 16,0 0-16,23 23 0,-23-23 15,0 23-15,22-24 16,-22 1-16,0 0 15,23 0-15,-23 0 0,0 23 16,0-23-16,23-1 0,-23 1 16,0 23-16,23-23 15,-23 0-15,0 0 16,0 0-16,23 0 0,-23-1 16,0 1-16,23 23 0,-23-23 15,0 0-15,23 0 16,-23 22-1,23-45 1</inkml:trace>
          <inkml:trace contextRef="#ctx0" brushRef="#br0" timeOffset="2343.8582">4856 163 0,'23'0'47,"23"-23"-32,-23 23 1,22 0 0,-22 23-1,23-46 1,-23 23-16,0 23 16,23-23-1,-1 0 1,1 0-1,-23 0-15,0 0 0,0 0 16,23 0-16,-1 0 16,1 0-1,-23 0 1,0 0-16</inkml:trace>
          <inkml:trace contextRef="#ctx0" brushRef="#br0" timeOffset="-4750.2204">119 529 0,'-45'23'47,"45"-1"-15,-23 1-17,0 23 1,23-23-16,0 23 15,-23-23 1,23 22-16,0-22 0,0 0 16,0 0-16,0 0 0,0 23 15,0-23-15,0-1 16,0 24-16,0-23 16,0 0-16,0 23 0,0-23 15,23 22-15,-23-22 0,0 23 16,0-23-16,23 23 15,-23-23-15,0 0 16,23 22-16,-23 1 0,0-23 16,23 23-16,-1-23 0,-22-1 15,23 24-15,0-23 16,-23 0-16,23 23 16,0-23-16,0 0 0,-23 22 15,23-22-15,0 0 0,-1 0 16,1 0-16,0 0 15,23 0 1,-23-1-16,23 24 16,-23-46-16,-1 23 0,1 0 15,0-23-15,23 23 16,0-23 0,-23 0-16,-1 0 0,1 0 15,0 0-15,23 0 0,-23 0 16,0-23-16,0 23 15,22 0-15,-22 0 16,0-23-16,0 23 0,0-23 16,0 0-16,23 23 0,-24-23 15,1 1-15,0 22 16,23-23-16,-23 0 16,0 0-16,0 0 0,0 0 15,-1 0-15,1 0 0,-23 1 16,23-1-16,0 0 15,0-23-15,0 23 16,-23 0-16,23-23 0,0 24 16,-23-1-16,22 0 0,-22 0 15,0-23-15,23 23 16,0 0-16,-23-22 16,0 22-16,0-23 0,23 23 15,-23 0-15,0 0 0,0-22 16,0 22-16,0 0 15,0-23-15,0 23 16,0 0-16,0-23 0,0 24 16,-23-1-16,23 0 0,-23 0 15,23-23-15,0 23 16,-23 0-16,23 1 16,0-1-16,-22 0 0,22 0 15,-23 0-15,23-23 0,-23 23 16,0 0-1,0-22-15,23 22 16,-46-23-16,1 23 16,45 0-16,-23 0 15,-23-22 1,0 22 0,0-23-16,23 46 15,-22-23-15,-1-23 16,0 23-1,23 1 1,-22 22 0,-1-23-16,23 0 15,-23 0 1,0 23 0,1-23-16,22 0 15,-23 23 1,23-23-1,0 23 1,-23-23-16,24 23 16,-1 0-1,0 0 1,0 0 0,0 23-16,0-23 15,-23 23 1,23-23 15,1 23-15,-1 0-1,-23 0 1,23 0 0,0 0-1,0-1 16,0 1-15,1 0 0,22 23-1,-23-23 1,23 0 0,-23 0-1,0 22 1,23-22-1,0 23 1,-23-23-16,23 0 16,0 23-16,0-1 15,0-22 1,0 0-16,23 0 16,-23 23-16,0-23 15</inkml:trace>
          <inkml:trace contextRef="#ctx0" brushRef="#br0" timeOffset="-2515.7457">1881 437 0,'0'-23'15,"0"0"16,0 46 63,0 0-78,23 23-1,-23-23 1,0 23 0,0-24-16,0 24 15,0-23 1,0 0-16,0 46 16,23-46-16,-23-1 15,0 1-15,0 0 0,23 23 16,-23-23-16,0 0 15,0 0-15,23 22 16,-23-22-16,0 0 0,23 23 16,-23-23-16,0 23 0,0-24 15,23 1-15,-23 23 16,0-23-16,0 0 0,23 23 16,-23-23-16,0-1 15,0 24-15,0-23 0,22 0 16,-22 0-16,23 23 15,-23-24 1,0 1-16,0 0 0,23 23 16,0-23-1,-23 23 1,0-23-16,23 22 16,-23-22-1,0 23 1,23-23-1,-23 0 1,0 0 0,23-23 31</inkml:trace>
          <inkml:trace contextRef="#ctx0" brushRef="#br0" timeOffset="-1937.5933">1927 346 0</inkml:trace>
          <inkml:trace contextRef="#ctx0" brushRef="#br0" timeOffset="-1093.8064">1836 369 0,'23'-23'62,"-1"23"-31,1 23-31,23-46 16,-23 23 0,0 0-16,23-23 15,-24 23 1,24 0 0,-23 0-16,0-23 0,0 23 15,23 0-15,-1-23 16,1 23-1,0 0 1,-23 0 0,23 0 31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3:02.518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2197 3 0,'-23'0'31,"0"-23"-15,-23 46 0,0 0-1,24-23-15,-24 23 16,0 0-1,0 0 1,23-23-16,0 23 16,-22-1-16,-1 24 15,23-46 1,-23 23-16,23 0 0,1 0 16,-24 0-16,23 0 15,0 0-15,-23-23 0,23 22 16,-22 1-16,22 0 0,0 0 15,-23 0-15,23 0 16,-23 0-16,24 0 16,-24-1-16,23-22 0,-23 46 15,0-23-15,23 0 16,-22 0-16,22-23 0,-23 23 16,23 23-16,-23-24 15,24 1-15,-24 0 0,23 0 16,-23 0-16,23 0 0,0 0 15,-22 0-15,22-1 16,-23 1-16,23 23 16,-23-23-16,1 0 0,22 0 15,-23 0-15,23 0 0,-23-1 16,23 1-16,-22 0 16,22 0-16,0 0 15,-23 0-15,23 0 0,0 0 16,-22-1-16,22 1 15,-23 23 1,23-23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2:03:46.971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02DAA63-D568-4DDB-99DB-FF85E28F4D8C}" emma:medium="tactile" emma:mode="ink">
          <msink:context xmlns:msink="http://schemas.microsoft.com/ink/2010/main" type="inkDrawing" rotatedBoundingBox="29722,16543 29781,14255 29825,14256 29766,16545" semanticType="callout" shapeName="Other">
            <msink:sourceLink direction="with" ref="{CDD9360B-D43C-45BC-893E-410DC7EFB68F}"/>
            <msink:sourceLink direction="with" ref="{83278B48-D6FF-434B-90C7-3A18CC73B425}"/>
          </msink:context>
        </emma:interpretation>
      </emma:emma>
    </inkml:annotationXML>
    <inkml:trace contextRef="#ctx0" brushRef="#br0">0 2288 0,'0'-23'94,"0"0"-79,0-22 1,0 22-1,23 0-15,-23 0 16,0 0-16,0-23 0,0 24 16,0-1-16,22 0 15,-22-23-15,0 23 16,-22-23-16,44 23 0,-22 1 16,0-24-16,0 23 0,0-23 15,0 23-15,0-23 16,0 1-16,0 22 15,0-23-15,0 0 0,0 23 16,0 1-16,0-24 0,0 0 16,0 23-16,0-23 15,23 23-15,-23-22 16,0 22-16,0-23 0,-23 0 16,46 23-16,-23-22 0,0-1 15,0 0-15,0 0 16,0 1-16,0-1 15,0 0-15,0 0 0,0 1 16,0-1-16,0 0 0,0 0 16,0 0-16,0 1 15,0 22-15,0-23 16,0 0-16,0 1 0,0-1 16,0 23-16,0-23 15,0 0-15,0 1 0,0 22 16,0-23-16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2:03:45.096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DD9360B-D43C-45BC-893E-410DC7EFB68F}" emma:medium="tactile" emma:mode="ink">
          <msink:context xmlns:msink="http://schemas.microsoft.com/ink/2010/main" type="inkDrawing" rotatedBoundingBox="28389,14944 29395,16583 28383,17204 27377,15565" hotPoints="29158,16089 28398,16850 27637,16089 28398,15328" semanticType="enclosure" shapeName="Circle">
            <msink:destinationLink direction="with" ref="{E02DAA63-D568-4DDB-99DB-FF85E28F4D8C}"/>
          </msink:context>
        </emma:interpretation>
      </emma:emma>
    </inkml:annotationXML>
    <inkml:trace contextRef="#ctx0" brushRef="#br0">7144 1353 0,'23'22'15,"-23"1"17,0 0-32,0 0 15,23 0 1,-23 0-1,23 23 1,-46-24 0,46 1-16,-23 23 15,-23-23 1,23 23 0,0-23-1,-23 22-15,0 1 16,1-23-1,22 0 1,-23 0 0,0 0-16,23 0 15,-23-1 1,0-22-16,0 23 16,-23 0-1,24-23 1,-24 0 15,23 0-15,0 0-16,0 0 15,-23-23 1,23 23 0,-22 0-1,22-23-15,-23 23 16,23-22-1,-23 22 1,23 0-16,-22-23 16,22 0-1,-23 0 1,0 0 0,23 0-16,-22-23 15,-1 24 1,23-1-1,-23-23 1,23 23-16,0-23 16,1 23-16,-1 0 15,0 1 1,0-24 0,0 23-16,23 0 0,-23 0 15,23 0-15,-23-22 16,0-1-1,23 0 1,0 23-16,-22 0 0,22 0 16,-23 0-16,23-22 15,0-1 1,-23 23-16,23 0 16,0-23-16,0 23 15,-23 1-15,23-24 16,0 23-16,0 0 15,0 0-15,0 0 16,0 0-16,0-22 16,0 22-16,0 0 15,23-23 1,-23 0 0,0 23-16,0-22 15,23-1 1,-23 23-1,23-23 1,-1 23 0,1 1-1,-23-1 1,23 0 0,23 0-1,-23 23 1,0-23-1,0 23 1,-1 0 0,1 0-16,0 0 15,0 0 1,23 0 0,-23 0-1,0 0-15,22 0 16,1 0-1,-23 0 1,23 0 0,-23 23-16,22-23 15,1 23 1,-23 0 0,23 0-1,-23-1-15,23 24 16,-24-23-1,24 23 1,-23-23 0,23 22-16,-46-22 15,23 0 1,0 0-16,0 0 16,-1 0-16,-22 23 15,23-23-15,-23-1 16,23 1-16,-23 0 15,23 23-15,-23-23 16,23 0-16,0 0 16,0 45-16,-23-45 15,0 0-15,23 0 16,-23 0-16,0 0 16,22 0-16,-22-1 0,0 1 15,23 23-15,-23-23 16,0 0-16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2:03:48.502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878533B-C66D-4E03-9D3C-A2A2AB5000D4}" emma:medium="tactile" emma:mode="ink">
          <msink:context xmlns:msink="http://schemas.microsoft.com/ink/2010/main" type="writingRegion" rotatedBoundingBox="29656,16727 29862,16727 29862,16956 29656,16956"/>
        </emma:interpretation>
      </emma:emma>
    </inkml:annotationXML>
    <inkml:traceGroup>
      <inkml:annotationXML>
        <emma:emma xmlns:emma="http://www.w3.org/2003/04/emma" version="1.0">
          <emma:interpretation id="{3E8AB183-790D-4F9A-B502-13930888E05A}" emma:medium="tactile" emma:mode="ink">
            <msink:context xmlns:msink="http://schemas.microsoft.com/ink/2010/main" type="paragraph" rotatedBoundingBox="29656,16727 29862,16727 29862,16956 29656,169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19D518-B8B4-438C-8EC2-57F29114AEE7}" emma:medium="tactile" emma:mode="ink">
              <msink:context xmlns:msink="http://schemas.microsoft.com/ink/2010/main" type="line" rotatedBoundingBox="29656,16727 29862,16727 29862,16956 29656,16956"/>
            </emma:interpretation>
          </emma:emma>
        </inkml:annotationXML>
        <inkml:traceGroup>
          <inkml:annotationXML>
            <emma:emma xmlns:emma="http://www.w3.org/2003/04/emma" version="1.0">
              <emma:interpretation id="{83278B48-D6FF-434B-90C7-3A18CC73B425}" emma:medium="tactile" emma:mode="ink">
                <msink:context xmlns:msink="http://schemas.microsoft.com/ink/2010/main" type="inkWord" rotatedBoundingBox="29656,16727 29862,16727 29862,16956 29656,16956">
                  <msink:destinationLink direction="with" ref="{E02DAA63-D568-4DDB-99DB-FF85E28F4D8C}"/>
                </msink:context>
              </emma:interpretation>
              <emma:one-of disjunction-type="recognition" id="oneOf0">
                <emma:interpretation id="interp0" emma:lang="ru-RU" emma:confidence="0">
                  <emma:literal>в</emma:literal>
                </emma:interpretation>
                <emma:interpretation id="interp1" emma:lang="ru-RU" emma:confidence="0">
                  <emma:literal>.</emma:literal>
                </emma:interpretation>
                <emma:interpretation id="interp2" emma:lang="ru-RU" emma:confidence="0">
                  <emma:literal>Д</emma:literal>
                </emma:interpretation>
                <emma:interpretation id="interp3" emma:lang="ru-RU" emma:confidence="0">
                  <emma:literal>О</emma:literal>
                </emma:interpretation>
                <emma:interpretation id="interp4" emma:lang="ru-RU" emma:confidence="0">
                  <emma:literal>8</emma:literal>
                </emma:interpretation>
              </emma:one-of>
            </emma:emma>
          </inkml:annotationXML>
          <inkml:trace contextRef="#ctx0" brushRef="#br0">46 23 0,'0'23'47,"0"0"-31,0 0 0,23 23-16,-23-24 15,23 1 1,-1 0-1,1 0 1,0-23-16,23 0 16,-252-229 499,229 252-515,0 0 32,-23 23-17,23-69 32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5-11-10T11:53:03.518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660 0 0,'-23'45'47,"23"-22"-31,-23 0-1,1 23-15,22-23 16,-23 23-16,23-24 15,-23 1-15,23 0 16,-23 0-16,23 0 16,-23 0-16,23 0 0,-22 0 15,22-1-15,-23 24 0,23 0 16,-23-23-16,23 23 16,-22-1-16,22-22 15,-23 23-15,0 0 0,23 0 16,-23-24-16,0 24 0,0 0 15,23 0-15,-23-23 16,0 22-16,0 1 16,23 0-16,-22 0 0,-1-23 15,1 22-15,22 1 0,-23 0 16,0 0-16,23-23 16,-23 22-16,23 1 15,-23-23-15,23 23 0,-23-23 16,23 0-16,0-1 0,-22 24 15,22-23 1,-23 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853CDB7-B1E5-4052-81B2-A5EB9082F83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644F20-5C1E-4CF6-9C7E-BDDC53ADFE8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969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CDB7-B1E5-4052-81B2-A5EB9082F83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4F20-5C1E-4CF6-9C7E-BDDC53ADF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324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CDB7-B1E5-4052-81B2-A5EB9082F83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4F20-5C1E-4CF6-9C7E-BDDC53ADFE8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094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CDB7-B1E5-4052-81B2-A5EB9082F83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4F20-5C1E-4CF6-9C7E-BDDC53ADFE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48048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CDB7-B1E5-4052-81B2-A5EB9082F83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4F20-5C1E-4CF6-9C7E-BDDC53ADF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9023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CDB7-B1E5-4052-81B2-A5EB9082F83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4F20-5C1E-4CF6-9C7E-BDDC53ADFE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0388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CDB7-B1E5-4052-81B2-A5EB9082F83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4F20-5C1E-4CF6-9C7E-BDDC53ADFE8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43090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CDB7-B1E5-4052-81B2-A5EB9082F83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4F20-5C1E-4CF6-9C7E-BDDC53ADFE8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68575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CDB7-B1E5-4052-81B2-A5EB9082F83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4F20-5C1E-4CF6-9C7E-BDDC53ADFE8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6813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CDB7-B1E5-4052-81B2-A5EB9082F83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4F20-5C1E-4CF6-9C7E-BDDC53ADF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392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CDB7-B1E5-4052-81B2-A5EB9082F83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4F20-5C1E-4CF6-9C7E-BDDC53ADFE8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2000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CDB7-B1E5-4052-81B2-A5EB9082F83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4F20-5C1E-4CF6-9C7E-BDDC53ADF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767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CDB7-B1E5-4052-81B2-A5EB9082F83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4F20-5C1E-4CF6-9C7E-BDDC53ADFE8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483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CDB7-B1E5-4052-81B2-A5EB9082F83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4F20-5C1E-4CF6-9C7E-BDDC53ADFE8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59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CDB7-B1E5-4052-81B2-A5EB9082F83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4F20-5C1E-4CF6-9C7E-BDDC53ADF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932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CDB7-B1E5-4052-81B2-A5EB9082F83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4F20-5C1E-4CF6-9C7E-BDDC53ADFE8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093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CDB7-B1E5-4052-81B2-A5EB9082F83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4F20-5C1E-4CF6-9C7E-BDDC53ADF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936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53CDB7-B1E5-4052-81B2-A5EB9082F83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644F20-5C1E-4CF6-9C7E-BDDC53ADF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325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emf"/><Relationship Id="rId3" Type="http://schemas.openxmlformats.org/officeDocument/2006/relationships/image" Target="../media/image105.jpeg"/><Relationship Id="rId7" Type="http://schemas.openxmlformats.org/officeDocument/2006/relationships/customXml" Target="../ink/ink80.xml"/><Relationship Id="rId12" Type="http://schemas.openxmlformats.org/officeDocument/2006/relationships/image" Target="../media/image110.emf"/><Relationship Id="rId2" Type="http://schemas.openxmlformats.org/officeDocument/2006/relationships/image" Target="../media/image10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emf"/><Relationship Id="rId11" Type="http://schemas.openxmlformats.org/officeDocument/2006/relationships/customXml" Target="../ink/ink82.xml"/><Relationship Id="rId5" Type="http://schemas.openxmlformats.org/officeDocument/2006/relationships/customXml" Target="../ink/ink79.xml"/><Relationship Id="rId10" Type="http://schemas.openxmlformats.org/officeDocument/2006/relationships/image" Target="../media/image109.emf"/><Relationship Id="rId4" Type="http://schemas.openxmlformats.org/officeDocument/2006/relationships/image" Target="../media/image106.jpeg"/><Relationship Id="rId9" Type="http://schemas.openxmlformats.org/officeDocument/2006/relationships/customXml" Target="../ink/ink8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3.emf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8.jpeg"/><Relationship Id="rId21" Type="http://schemas.openxmlformats.org/officeDocument/2006/relationships/image" Target="../media/image17.emf"/><Relationship Id="rId7" Type="http://schemas.openxmlformats.org/officeDocument/2006/relationships/image" Target="../media/image10.emf"/><Relationship Id="rId12" Type="http://schemas.openxmlformats.org/officeDocument/2006/relationships/customXml" Target="../ink/ink5.xml"/><Relationship Id="rId17" Type="http://schemas.openxmlformats.org/officeDocument/2006/relationships/image" Target="../media/image15.emf"/><Relationship Id="rId25" Type="http://schemas.openxmlformats.org/officeDocument/2006/relationships/image" Target="../media/image19.emf"/><Relationship Id="rId2" Type="http://schemas.openxmlformats.org/officeDocument/2006/relationships/image" Target="../media/image7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12.emf"/><Relationship Id="rId24" Type="http://schemas.openxmlformats.org/officeDocument/2006/relationships/customXml" Target="../ink/ink11.xml"/><Relationship Id="rId5" Type="http://schemas.openxmlformats.org/officeDocument/2006/relationships/image" Target="../media/image9.emf"/><Relationship Id="rId15" Type="http://schemas.openxmlformats.org/officeDocument/2006/relationships/image" Target="../media/image14.emf"/><Relationship Id="rId23" Type="http://schemas.openxmlformats.org/officeDocument/2006/relationships/image" Target="../media/image18.emf"/><Relationship Id="rId28" Type="http://schemas.openxmlformats.org/officeDocument/2006/relationships/customXml" Target="../ink/ink13.xml"/><Relationship Id="rId10" Type="http://schemas.openxmlformats.org/officeDocument/2006/relationships/customXml" Target="../ink/ink4.xml"/><Relationship Id="rId19" Type="http://schemas.openxmlformats.org/officeDocument/2006/relationships/image" Target="../media/image16.emf"/><Relationship Id="rId4" Type="http://schemas.openxmlformats.org/officeDocument/2006/relationships/customXml" Target="../ink/ink1.xml"/><Relationship Id="rId9" Type="http://schemas.openxmlformats.org/officeDocument/2006/relationships/image" Target="../media/image11.emf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.xml"/><Relationship Id="rId18" Type="http://schemas.openxmlformats.org/officeDocument/2006/relationships/image" Target="../media/image31.emf"/><Relationship Id="rId26" Type="http://schemas.openxmlformats.org/officeDocument/2006/relationships/image" Target="../media/image35.emf"/><Relationship Id="rId39" Type="http://schemas.openxmlformats.org/officeDocument/2006/relationships/customXml" Target="../ink/ink31.xml"/><Relationship Id="rId21" Type="http://schemas.openxmlformats.org/officeDocument/2006/relationships/customXml" Target="../ink/ink22.xml"/><Relationship Id="rId34" Type="http://schemas.openxmlformats.org/officeDocument/2006/relationships/image" Target="../media/image39.emf"/><Relationship Id="rId42" Type="http://schemas.openxmlformats.org/officeDocument/2006/relationships/image" Target="../media/image43.emf"/><Relationship Id="rId47" Type="http://schemas.openxmlformats.org/officeDocument/2006/relationships/customXml" Target="../ink/ink35.xml"/><Relationship Id="rId50" Type="http://schemas.openxmlformats.org/officeDocument/2006/relationships/image" Target="../media/image47.emf"/><Relationship Id="rId55" Type="http://schemas.openxmlformats.org/officeDocument/2006/relationships/customXml" Target="../ink/ink39.xml"/><Relationship Id="rId7" Type="http://schemas.openxmlformats.org/officeDocument/2006/relationships/customXml" Target="../ink/ink15.xml"/><Relationship Id="rId12" Type="http://schemas.openxmlformats.org/officeDocument/2006/relationships/image" Target="../media/image28.emf"/><Relationship Id="rId17" Type="http://schemas.openxmlformats.org/officeDocument/2006/relationships/customXml" Target="../ink/ink20.xml"/><Relationship Id="rId25" Type="http://schemas.openxmlformats.org/officeDocument/2006/relationships/customXml" Target="../ink/ink24.xml"/><Relationship Id="rId33" Type="http://schemas.openxmlformats.org/officeDocument/2006/relationships/customXml" Target="../ink/ink28.xml"/><Relationship Id="rId38" Type="http://schemas.openxmlformats.org/officeDocument/2006/relationships/image" Target="../media/image41.emf"/><Relationship Id="rId46" Type="http://schemas.openxmlformats.org/officeDocument/2006/relationships/image" Target="../media/image45.emf"/><Relationship Id="rId59" Type="http://schemas.openxmlformats.org/officeDocument/2006/relationships/customXml" Target="../ink/ink41.xml"/><Relationship Id="rId2" Type="http://schemas.openxmlformats.org/officeDocument/2006/relationships/image" Target="../media/image22.jpeg"/><Relationship Id="rId16" Type="http://schemas.openxmlformats.org/officeDocument/2006/relationships/image" Target="../media/image30.emf"/><Relationship Id="rId20" Type="http://schemas.openxmlformats.org/officeDocument/2006/relationships/image" Target="../media/image32.emf"/><Relationship Id="rId29" Type="http://schemas.openxmlformats.org/officeDocument/2006/relationships/customXml" Target="../ink/ink26.xml"/><Relationship Id="rId41" Type="http://schemas.openxmlformats.org/officeDocument/2006/relationships/customXml" Target="../ink/ink32.xml"/><Relationship Id="rId54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11" Type="http://schemas.openxmlformats.org/officeDocument/2006/relationships/customXml" Target="../ink/ink17.xml"/><Relationship Id="rId24" Type="http://schemas.openxmlformats.org/officeDocument/2006/relationships/image" Target="../media/image34.emf"/><Relationship Id="rId32" Type="http://schemas.openxmlformats.org/officeDocument/2006/relationships/image" Target="../media/image38.emf"/><Relationship Id="rId37" Type="http://schemas.openxmlformats.org/officeDocument/2006/relationships/customXml" Target="../ink/ink30.xml"/><Relationship Id="rId40" Type="http://schemas.openxmlformats.org/officeDocument/2006/relationships/image" Target="../media/image42.emf"/><Relationship Id="rId45" Type="http://schemas.openxmlformats.org/officeDocument/2006/relationships/customXml" Target="../ink/ink34.xml"/><Relationship Id="rId53" Type="http://schemas.openxmlformats.org/officeDocument/2006/relationships/customXml" Target="../ink/ink38.xml"/><Relationship Id="rId58" Type="http://schemas.openxmlformats.org/officeDocument/2006/relationships/image" Target="../media/image51.emf"/><Relationship Id="rId5" Type="http://schemas.openxmlformats.org/officeDocument/2006/relationships/customXml" Target="../ink/ink14.xml"/><Relationship Id="rId15" Type="http://schemas.openxmlformats.org/officeDocument/2006/relationships/customXml" Target="../ink/ink19.xml"/><Relationship Id="rId23" Type="http://schemas.openxmlformats.org/officeDocument/2006/relationships/customXml" Target="../ink/ink23.xml"/><Relationship Id="rId28" Type="http://schemas.openxmlformats.org/officeDocument/2006/relationships/image" Target="../media/image36.emf"/><Relationship Id="rId36" Type="http://schemas.openxmlformats.org/officeDocument/2006/relationships/image" Target="../media/image40.emf"/><Relationship Id="rId49" Type="http://schemas.openxmlformats.org/officeDocument/2006/relationships/customXml" Target="../ink/ink36.xml"/><Relationship Id="rId57" Type="http://schemas.openxmlformats.org/officeDocument/2006/relationships/customXml" Target="../ink/ink40.xml"/><Relationship Id="rId10" Type="http://schemas.openxmlformats.org/officeDocument/2006/relationships/image" Target="../media/image27.emf"/><Relationship Id="rId19" Type="http://schemas.openxmlformats.org/officeDocument/2006/relationships/customXml" Target="../ink/ink21.xml"/><Relationship Id="rId31" Type="http://schemas.openxmlformats.org/officeDocument/2006/relationships/customXml" Target="../ink/ink27.xml"/><Relationship Id="rId44" Type="http://schemas.openxmlformats.org/officeDocument/2006/relationships/image" Target="../media/image44.emf"/><Relationship Id="rId52" Type="http://schemas.openxmlformats.org/officeDocument/2006/relationships/image" Target="../media/image48.emf"/><Relationship Id="rId60" Type="http://schemas.openxmlformats.org/officeDocument/2006/relationships/image" Target="../media/image52.emf"/><Relationship Id="rId4" Type="http://schemas.openxmlformats.org/officeDocument/2006/relationships/image" Target="../media/image24.jpeg"/><Relationship Id="rId9" Type="http://schemas.openxmlformats.org/officeDocument/2006/relationships/customXml" Target="../ink/ink16.xml"/><Relationship Id="rId14" Type="http://schemas.openxmlformats.org/officeDocument/2006/relationships/image" Target="../media/image29.emf"/><Relationship Id="rId22" Type="http://schemas.openxmlformats.org/officeDocument/2006/relationships/image" Target="../media/image33.emf"/><Relationship Id="rId27" Type="http://schemas.openxmlformats.org/officeDocument/2006/relationships/customXml" Target="../ink/ink25.xml"/><Relationship Id="rId30" Type="http://schemas.openxmlformats.org/officeDocument/2006/relationships/image" Target="../media/image37.emf"/><Relationship Id="rId35" Type="http://schemas.openxmlformats.org/officeDocument/2006/relationships/customXml" Target="../ink/ink29.xml"/><Relationship Id="rId43" Type="http://schemas.openxmlformats.org/officeDocument/2006/relationships/customXml" Target="../ink/ink33.xml"/><Relationship Id="rId48" Type="http://schemas.openxmlformats.org/officeDocument/2006/relationships/image" Target="../media/image46.emf"/><Relationship Id="rId56" Type="http://schemas.openxmlformats.org/officeDocument/2006/relationships/image" Target="../media/image50.emf"/><Relationship Id="rId8" Type="http://schemas.openxmlformats.org/officeDocument/2006/relationships/image" Target="../media/image26.emf"/><Relationship Id="rId51" Type="http://schemas.openxmlformats.org/officeDocument/2006/relationships/customXml" Target="../ink/ink37.xml"/><Relationship Id="rId3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emf"/><Relationship Id="rId5" Type="http://schemas.openxmlformats.org/officeDocument/2006/relationships/customXml" Target="../ink/ink43.xml"/><Relationship Id="rId4" Type="http://schemas.openxmlformats.org/officeDocument/2006/relationships/image" Target="../media/image54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7.xml"/><Relationship Id="rId18" Type="http://schemas.openxmlformats.org/officeDocument/2006/relationships/customXml" Target="../ink/ink50.xml"/><Relationship Id="rId26" Type="http://schemas.openxmlformats.org/officeDocument/2006/relationships/customXml" Target="../ink/ink54.xml"/><Relationship Id="rId39" Type="http://schemas.openxmlformats.org/officeDocument/2006/relationships/image" Target="../media/image76.emf"/><Relationship Id="rId3" Type="http://schemas.openxmlformats.org/officeDocument/2006/relationships/image" Target="../media/image57.jpeg"/><Relationship Id="rId21" Type="http://schemas.openxmlformats.org/officeDocument/2006/relationships/image" Target="../media/image67.emf"/><Relationship Id="rId34" Type="http://schemas.openxmlformats.org/officeDocument/2006/relationships/customXml" Target="../ink/ink58.xml"/><Relationship Id="rId42" Type="http://schemas.openxmlformats.org/officeDocument/2006/relationships/customXml" Target="../ink/ink62.xml"/><Relationship Id="rId47" Type="http://schemas.openxmlformats.org/officeDocument/2006/relationships/image" Target="../media/image80.emf"/><Relationship Id="rId50" Type="http://schemas.openxmlformats.org/officeDocument/2006/relationships/customXml" Target="../ink/ink66.xml"/><Relationship Id="rId7" Type="http://schemas.openxmlformats.org/officeDocument/2006/relationships/customXml" Target="../ink/ink44.xml"/><Relationship Id="rId12" Type="http://schemas.openxmlformats.org/officeDocument/2006/relationships/image" Target="../media/image63.emf"/><Relationship Id="rId17" Type="http://schemas.openxmlformats.org/officeDocument/2006/relationships/image" Target="../media/image65.emf"/><Relationship Id="rId25" Type="http://schemas.openxmlformats.org/officeDocument/2006/relationships/image" Target="../media/image69.emf"/><Relationship Id="rId33" Type="http://schemas.openxmlformats.org/officeDocument/2006/relationships/image" Target="../media/image73.emf"/><Relationship Id="rId38" Type="http://schemas.openxmlformats.org/officeDocument/2006/relationships/customXml" Target="../ink/ink60.xml"/><Relationship Id="rId46" Type="http://schemas.openxmlformats.org/officeDocument/2006/relationships/customXml" Target="../ink/ink64.xml"/><Relationship Id="rId2" Type="http://schemas.openxmlformats.org/officeDocument/2006/relationships/image" Target="../media/image56.jpeg"/><Relationship Id="rId16" Type="http://schemas.openxmlformats.org/officeDocument/2006/relationships/customXml" Target="../ink/ink49.xml"/><Relationship Id="rId20" Type="http://schemas.openxmlformats.org/officeDocument/2006/relationships/customXml" Target="../ink/ink51.xml"/><Relationship Id="rId29" Type="http://schemas.openxmlformats.org/officeDocument/2006/relationships/image" Target="../media/image71.emf"/><Relationship Id="rId41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11" Type="http://schemas.openxmlformats.org/officeDocument/2006/relationships/customXml" Target="../ink/ink46.xml"/><Relationship Id="rId24" Type="http://schemas.openxmlformats.org/officeDocument/2006/relationships/customXml" Target="../ink/ink53.xml"/><Relationship Id="rId32" Type="http://schemas.openxmlformats.org/officeDocument/2006/relationships/customXml" Target="../ink/ink57.xml"/><Relationship Id="rId37" Type="http://schemas.openxmlformats.org/officeDocument/2006/relationships/image" Target="../media/image75.emf"/><Relationship Id="rId40" Type="http://schemas.openxmlformats.org/officeDocument/2006/relationships/customXml" Target="../ink/ink61.xml"/><Relationship Id="rId45" Type="http://schemas.openxmlformats.org/officeDocument/2006/relationships/image" Target="../media/image79.emf"/><Relationship Id="rId5" Type="http://schemas.openxmlformats.org/officeDocument/2006/relationships/image" Target="../media/image59.jpeg"/><Relationship Id="rId15" Type="http://schemas.openxmlformats.org/officeDocument/2006/relationships/image" Target="../media/image64.emf"/><Relationship Id="rId23" Type="http://schemas.openxmlformats.org/officeDocument/2006/relationships/image" Target="../media/image68.emf"/><Relationship Id="rId28" Type="http://schemas.openxmlformats.org/officeDocument/2006/relationships/customXml" Target="../ink/ink55.xml"/><Relationship Id="rId36" Type="http://schemas.openxmlformats.org/officeDocument/2006/relationships/customXml" Target="../ink/ink59.xml"/><Relationship Id="rId49" Type="http://schemas.openxmlformats.org/officeDocument/2006/relationships/image" Target="../media/image81.emf"/><Relationship Id="rId10" Type="http://schemas.openxmlformats.org/officeDocument/2006/relationships/image" Target="../media/image62.emf"/><Relationship Id="rId19" Type="http://schemas.openxmlformats.org/officeDocument/2006/relationships/image" Target="../media/image66.emf"/><Relationship Id="rId31" Type="http://schemas.openxmlformats.org/officeDocument/2006/relationships/image" Target="../media/image72.emf"/><Relationship Id="rId44" Type="http://schemas.openxmlformats.org/officeDocument/2006/relationships/customXml" Target="../ink/ink63.xml"/><Relationship Id="rId4" Type="http://schemas.openxmlformats.org/officeDocument/2006/relationships/image" Target="../media/image58.jpeg"/><Relationship Id="rId9" Type="http://schemas.openxmlformats.org/officeDocument/2006/relationships/customXml" Target="../ink/ink45.xml"/><Relationship Id="rId14" Type="http://schemas.openxmlformats.org/officeDocument/2006/relationships/customXml" Target="../ink/ink48.xml"/><Relationship Id="rId22" Type="http://schemas.openxmlformats.org/officeDocument/2006/relationships/customXml" Target="../ink/ink52.xml"/><Relationship Id="rId27" Type="http://schemas.openxmlformats.org/officeDocument/2006/relationships/image" Target="../media/image70.emf"/><Relationship Id="rId30" Type="http://schemas.openxmlformats.org/officeDocument/2006/relationships/customXml" Target="../ink/ink56.xml"/><Relationship Id="rId35" Type="http://schemas.openxmlformats.org/officeDocument/2006/relationships/image" Target="../media/image74.emf"/><Relationship Id="rId43" Type="http://schemas.openxmlformats.org/officeDocument/2006/relationships/image" Target="../media/image78.emf"/><Relationship Id="rId48" Type="http://schemas.openxmlformats.org/officeDocument/2006/relationships/customXml" Target="../ink/ink65.xml"/><Relationship Id="rId8" Type="http://schemas.openxmlformats.org/officeDocument/2006/relationships/image" Target="../media/image61.emf"/><Relationship Id="rId51" Type="http://schemas.openxmlformats.org/officeDocument/2006/relationships/image" Target="../media/image8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9.xml"/><Relationship Id="rId13" Type="http://schemas.openxmlformats.org/officeDocument/2006/relationships/image" Target="../media/image92.emf"/><Relationship Id="rId18" Type="http://schemas.openxmlformats.org/officeDocument/2006/relationships/image" Target="../media/image94.emf"/><Relationship Id="rId3" Type="http://schemas.openxmlformats.org/officeDocument/2006/relationships/image" Target="../media/image87.png"/><Relationship Id="rId21" Type="http://schemas.openxmlformats.org/officeDocument/2006/relationships/customXml" Target="../ink/ink76.xml"/><Relationship Id="rId7" Type="http://schemas.openxmlformats.org/officeDocument/2006/relationships/image" Target="../media/image89.emf"/><Relationship Id="rId12" Type="http://schemas.openxmlformats.org/officeDocument/2006/relationships/customXml" Target="../ink/ink71.xml"/><Relationship Id="rId17" Type="http://schemas.openxmlformats.org/officeDocument/2006/relationships/customXml" Target="../ink/ink74.xml"/><Relationship Id="rId2" Type="http://schemas.openxmlformats.org/officeDocument/2006/relationships/image" Target="../media/image86.png"/><Relationship Id="rId16" Type="http://schemas.openxmlformats.org/officeDocument/2006/relationships/image" Target="../media/image93.emf"/><Relationship Id="rId20" Type="http://schemas.openxmlformats.org/officeDocument/2006/relationships/image" Target="../media/image95.emf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8.xml"/><Relationship Id="rId11" Type="http://schemas.openxmlformats.org/officeDocument/2006/relationships/image" Target="../media/image91.emf"/><Relationship Id="rId24" Type="http://schemas.openxmlformats.org/officeDocument/2006/relationships/image" Target="../media/image97.emf"/><Relationship Id="rId5" Type="http://schemas.openxmlformats.org/officeDocument/2006/relationships/image" Target="../media/image88.emf"/><Relationship Id="rId15" Type="http://schemas.openxmlformats.org/officeDocument/2006/relationships/customXml" Target="../ink/ink73.xml"/><Relationship Id="rId23" Type="http://schemas.openxmlformats.org/officeDocument/2006/relationships/customXml" Target="../ink/ink77.xml"/><Relationship Id="rId10" Type="http://schemas.openxmlformats.org/officeDocument/2006/relationships/customXml" Target="../ink/ink70.xml"/><Relationship Id="rId19" Type="http://schemas.openxmlformats.org/officeDocument/2006/relationships/customXml" Target="../ink/ink75.xml"/><Relationship Id="rId4" Type="http://schemas.openxmlformats.org/officeDocument/2006/relationships/customXml" Target="../ink/ink67.xml"/><Relationship Id="rId9" Type="http://schemas.openxmlformats.org/officeDocument/2006/relationships/image" Target="../media/image90.emf"/><Relationship Id="rId14" Type="http://schemas.openxmlformats.org/officeDocument/2006/relationships/customXml" Target="../ink/ink72.xml"/><Relationship Id="rId22" Type="http://schemas.openxmlformats.org/officeDocument/2006/relationships/image" Target="../media/image9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emf"/><Relationship Id="rId4" Type="http://schemas.openxmlformats.org/officeDocument/2006/relationships/customXml" Target="../ink/ink7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93811" y="862150"/>
            <a:ext cx="4532223" cy="1288868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Русский язык</a:t>
            </a:r>
            <a:endParaRPr lang="ru-RU" sz="6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6252755" y="785467"/>
            <a:ext cx="4423954" cy="52466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4532223" cy="2438404"/>
          </a:xfrm>
        </p:spPr>
        <p:txBody>
          <a:bodyPr>
            <a:noAutofit/>
          </a:bodyPr>
          <a:lstStyle/>
          <a:p>
            <a:r>
              <a:rPr lang="ru-RU" sz="5400" dirty="0" smtClean="0"/>
              <a:t>Устный журнал для школьников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26741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5790" y="827210"/>
            <a:ext cx="4635505" cy="45590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490" y="827210"/>
            <a:ext cx="5902496" cy="45590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41" t="2745" r="28564"/>
          <a:stretch/>
        </p:blipFill>
        <p:spPr>
          <a:xfrm>
            <a:off x="2190849" y="1920512"/>
            <a:ext cx="2624991" cy="34657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7" name="Рукописный ввод 6"/>
              <p14:cNvContentPartPr/>
              <p14:nvPr/>
            </p14:nvContentPartPr>
            <p14:xfrm>
              <a:off x="7865338" y="5378439"/>
              <a:ext cx="1979280" cy="742680"/>
            </p14:xfrm>
          </p:contentPart>
        </mc:Choice>
        <mc:Fallback>
          <p:pic>
            <p:nvPicPr>
              <p:cNvPr id="7" name="Рукописный ввод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7058" y="5370159"/>
                <a:ext cx="1995840" cy="7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19" name="Рукописный ввод 18"/>
              <p14:cNvContentPartPr/>
              <p14:nvPr/>
            </p14:nvContentPartPr>
            <p14:xfrm>
              <a:off x="10701058" y="5132199"/>
              <a:ext cx="25200" cy="824040"/>
            </p14:xfrm>
          </p:contentPart>
        </mc:Choice>
        <mc:Fallback>
          <p:pic>
            <p:nvPicPr>
              <p:cNvPr id="19" name="Рукописный ввод 1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92778" y="5123919"/>
                <a:ext cx="41760" cy="84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21" name="Рукописный ввод 20"/>
              <p14:cNvContentPartPr/>
              <p14:nvPr/>
            </p14:nvContentPartPr>
            <p14:xfrm>
              <a:off x="9984298" y="5474919"/>
              <a:ext cx="473760" cy="622440"/>
            </p14:xfrm>
          </p:contentPart>
        </mc:Choice>
        <mc:Fallback>
          <p:pic>
            <p:nvPicPr>
              <p:cNvPr id="21" name="Рукописный ввод 2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976018" y="5466639"/>
                <a:ext cx="490320" cy="63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1">
            <p14:nvContentPartPr>
              <p14:cNvPr id="22" name="Рукописный ввод 21"/>
              <p14:cNvContentPartPr/>
              <p14:nvPr/>
            </p14:nvContentPartPr>
            <p14:xfrm>
              <a:off x="10676218" y="6021759"/>
              <a:ext cx="63360" cy="86040"/>
            </p14:xfrm>
          </p:contentPart>
        </mc:Choice>
        <mc:Fallback>
          <p:pic>
            <p:nvPicPr>
              <p:cNvPr id="22" name="Рукописный ввод 2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667938" y="6013479"/>
                <a:ext cx="79920" cy="10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414385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3811" y="895577"/>
            <a:ext cx="4889275" cy="1864557"/>
          </a:xfrm>
        </p:spPr>
        <p:txBody>
          <a:bodyPr>
            <a:normAutofit/>
          </a:bodyPr>
          <a:lstStyle/>
          <a:p>
            <a:r>
              <a:rPr lang="ru-RU" i="1" dirty="0" smtClean="0"/>
              <a:t>Вслушайся! Вникни! Не позабудь!</a:t>
            </a:r>
            <a:br>
              <a:rPr lang="ru-RU" i="1" dirty="0" smtClean="0"/>
            </a:br>
            <a:r>
              <a:rPr lang="ru-RU" i="1" dirty="0" smtClean="0"/>
              <a:t>У слова свой норов. Свое нутро.</a:t>
            </a:r>
            <a:br>
              <a:rPr lang="ru-RU" i="1" dirty="0" smtClean="0"/>
            </a:br>
            <a:r>
              <a:rPr lang="ru-RU" i="1" dirty="0" smtClean="0"/>
              <a:t>И если ты эту постигнешь суть,</a:t>
            </a:r>
            <a:br>
              <a:rPr lang="ru-RU" i="1" dirty="0" smtClean="0"/>
            </a:br>
            <a:r>
              <a:rPr lang="ru-RU" i="1" dirty="0" smtClean="0"/>
              <a:t>Слово тебе сотворит добро.</a:t>
            </a:r>
            <a:endParaRPr lang="ru-RU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2597" y="895577"/>
            <a:ext cx="4193721" cy="4892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293811" y="3483429"/>
            <a:ext cx="4828315" cy="198604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110797"/>
                </a:solidFill>
              </a:rPr>
              <a:t>Люби и уважай свой родной язык!</a:t>
            </a:r>
            <a:endParaRPr lang="ru-RU" sz="4400" dirty="0">
              <a:solidFill>
                <a:srgbClr val="1107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08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5399" y="844731"/>
            <a:ext cx="6241816" cy="740229"/>
          </a:xfrm>
        </p:spPr>
        <p:txBody>
          <a:bodyPr/>
          <a:lstStyle/>
          <a:p>
            <a:r>
              <a:rPr lang="ru-RU" i="1" dirty="0" smtClean="0"/>
              <a:t>Шарады</a:t>
            </a:r>
            <a:endParaRPr lang="ru-RU" i="1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13" r="28613"/>
          <a:stretch>
            <a:fillRect/>
          </a:stretch>
        </p:blipFill>
        <p:spPr>
          <a:xfrm>
            <a:off x="7445829" y="1041400"/>
            <a:ext cx="3901440" cy="47752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295399" y="1724297"/>
            <a:ext cx="6002384" cy="3359935"/>
          </a:xfrm>
        </p:spPr>
        <p:txBody>
          <a:bodyPr>
            <a:noAutofit/>
          </a:bodyPr>
          <a:lstStyle/>
          <a:p>
            <a:r>
              <a:rPr lang="ru-RU" sz="3600" i="1" dirty="0" smtClean="0"/>
              <a:t>Из писка птиц мой первый слог возьмите,</a:t>
            </a:r>
          </a:p>
          <a:p>
            <a:r>
              <a:rPr lang="ru-RU" sz="3600" i="1" dirty="0" smtClean="0"/>
              <a:t>Второй с бараньей головы,</a:t>
            </a:r>
          </a:p>
          <a:p>
            <a:r>
              <a:rPr lang="ru-RU" sz="3600" i="1" dirty="0" smtClean="0"/>
              <a:t>Откройте печь и там найдите</a:t>
            </a:r>
          </a:p>
          <a:p>
            <a:r>
              <a:rPr lang="ru-RU" sz="3600" i="1" dirty="0" smtClean="0"/>
              <a:t>То, что не раз едали вы.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xmlns="" val="110787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923109"/>
            <a:ext cx="6241816" cy="809897"/>
          </a:xfrm>
        </p:spPr>
        <p:txBody>
          <a:bodyPr/>
          <a:lstStyle/>
          <a:p>
            <a:r>
              <a:rPr lang="ru-RU" i="1" dirty="0" smtClean="0"/>
              <a:t>Шарады</a:t>
            </a:r>
            <a:endParaRPr lang="ru-RU" i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19" r="17919"/>
          <a:stretch>
            <a:fillRect/>
          </a:stretch>
        </p:blipFill>
        <p:spPr>
          <a:xfrm>
            <a:off x="7323909" y="1041400"/>
            <a:ext cx="3962400" cy="4775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399" y="1933303"/>
            <a:ext cx="6241816" cy="3150929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Нота – мой первый слог,</a:t>
            </a:r>
          </a:p>
          <a:p>
            <a:r>
              <a:rPr lang="ru-RU" sz="3600" i="1" dirty="0" smtClean="0"/>
              <a:t>Поставь с ней рядом предлог</a:t>
            </a:r>
          </a:p>
          <a:p>
            <a:r>
              <a:rPr lang="ru-RU" sz="3600" i="1" dirty="0" smtClean="0"/>
              <a:t>И, разгадав загадку до конца, </a:t>
            </a:r>
          </a:p>
          <a:p>
            <a:r>
              <a:rPr lang="ru-RU" sz="3600" i="1" dirty="0" smtClean="0"/>
              <a:t>Получишь выражение лица.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xmlns="" val="64189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940526"/>
            <a:ext cx="6241816" cy="879565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Шарады</a:t>
            </a:r>
            <a:endParaRPr lang="ru-RU" sz="3600" i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39" b="8039"/>
          <a:stretch>
            <a:fillRect/>
          </a:stretch>
        </p:blipFill>
        <p:spPr>
          <a:xfrm>
            <a:off x="7105596" y="940526"/>
            <a:ext cx="2429728" cy="378750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399" y="2029097"/>
            <a:ext cx="6241816" cy="3055135"/>
          </a:xfrm>
        </p:spPr>
        <p:txBody>
          <a:bodyPr>
            <a:normAutofit/>
          </a:bodyPr>
          <a:lstStyle/>
          <a:p>
            <a:r>
              <a:rPr lang="ru-RU" sz="4000" i="1" dirty="0" smtClean="0"/>
              <a:t>С К в полях меня найдете,</a:t>
            </a:r>
          </a:p>
          <a:p>
            <a:r>
              <a:rPr lang="ru-RU" sz="4000" i="1" dirty="0" smtClean="0"/>
              <a:t>С Г романсы запоете,</a:t>
            </a:r>
          </a:p>
          <a:p>
            <a:r>
              <a:rPr lang="ru-RU" sz="4000" i="1" dirty="0" smtClean="0"/>
              <a:t>С В </a:t>
            </a:r>
            <a:r>
              <a:rPr lang="ru-RU" sz="4000" i="1" dirty="0" err="1" smtClean="0"/>
              <a:t>в</a:t>
            </a:r>
            <a:r>
              <a:rPr lang="ru-RU" sz="4000" i="1" dirty="0" smtClean="0"/>
              <a:t> косички заплетете.</a:t>
            </a:r>
            <a:endParaRPr lang="ru-RU" sz="40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1803" y="2834277"/>
            <a:ext cx="2036703" cy="26798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5580" y="4148032"/>
            <a:ext cx="2946082" cy="18723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74451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988540" y="1293813"/>
            <a:ext cx="5329881" cy="2503487"/>
          </a:xfrm>
        </p:spPr>
        <p:txBody>
          <a:bodyPr>
            <a:noAutofit/>
          </a:bodyPr>
          <a:lstStyle/>
          <a:p>
            <a:r>
              <a:rPr lang="ru-RU" sz="4800" dirty="0" smtClean="0"/>
              <a:t>Грамоте учиться всегда пригодиться.</a:t>
            </a:r>
            <a:endParaRPr lang="ru-RU" sz="48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17761" r="17761"/>
          <a:stretch>
            <a:fillRect/>
          </a:stretch>
        </p:blipFill>
        <p:spPr>
          <a:xfrm>
            <a:off x="6318421" y="897453"/>
            <a:ext cx="4881562" cy="49768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182" y="3443073"/>
            <a:ext cx="3241589" cy="243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452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C 0.06901 2.22222E-6 0.125 0.06458 0.125 0.14467 C 0.125 0.2243 0.06901 0.28935 -8.33333E-7 0.28935 C -0.06901 0.28935 -0.125 0.2243 -0.125 0.14467 C -0.125 0.06458 -0.06901 2.22222E-6 -8.33333E-7 2.22222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991402" y="828659"/>
            <a:ext cx="4273550" cy="48879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6945" y="867185"/>
            <a:ext cx="5168900" cy="48879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5" name="Рукописный ввод 4"/>
              <p14:cNvContentPartPr/>
              <p14:nvPr/>
            </p14:nvContentPartPr>
            <p14:xfrm>
              <a:off x="1293178" y="1079319"/>
              <a:ext cx="3147480" cy="1318680"/>
            </p14:xfrm>
          </p:contentPart>
        </mc:Choice>
        <mc:Fallback>
          <p:pic>
            <p:nvPicPr>
              <p:cNvPr id="5" name="Рукописный ввод 4"/>
              <p:cNvPicPr/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1281298" y="1067439"/>
                <a:ext cx="3171240" cy="13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62" name="Рукописный ввод 61"/>
              <p14:cNvContentPartPr/>
              <p14:nvPr/>
            </p14:nvContentPartPr>
            <p14:xfrm>
              <a:off x="6293578" y="1614639"/>
              <a:ext cx="125280" cy="634680"/>
            </p14:xfrm>
          </p:contentPart>
        </mc:Choice>
        <mc:Fallback>
          <p:pic>
            <p:nvPicPr>
              <p:cNvPr id="62" name="Рукописный ввод 61"/>
              <p:cNvPicPr/>
              <p:nvPr/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6245698" y="1518519"/>
                <a:ext cx="221040" cy="82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63" name="Рукописный ввод 62"/>
              <p14:cNvContentPartPr/>
              <p14:nvPr/>
            </p14:nvContentPartPr>
            <p14:xfrm>
              <a:off x="5881738" y="1425279"/>
              <a:ext cx="683640" cy="247320"/>
            </p14:xfrm>
          </p:contentPart>
        </mc:Choice>
        <mc:Fallback>
          <p:pic>
            <p:nvPicPr>
              <p:cNvPr id="63" name="Рукописный ввод 62"/>
              <p:cNvPicPr/>
              <p:nvPr/>
            </p:nvPicPr>
            <p:blipFill>
              <a:blip r:embed="rId9" cstate="email"/>
              <a:stretch>
                <a:fillRect/>
              </a:stretch>
            </p:blipFill>
            <p:spPr>
              <a:xfrm>
                <a:off x="5833858" y="1329159"/>
                <a:ext cx="77976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0">
            <p14:nvContentPartPr>
              <p14:cNvPr id="64" name="Рукописный ввод 63"/>
              <p14:cNvContentPartPr/>
              <p14:nvPr/>
            </p14:nvContentPartPr>
            <p14:xfrm>
              <a:off x="6811978" y="1260399"/>
              <a:ext cx="594360" cy="939960"/>
            </p14:xfrm>
          </p:contentPart>
        </mc:Choice>
        <mc:Fallback>
          <p:pic>
            <p:nvPicPr>
              <p:cNvPr id="64" name="Рукописный ввод 63"/>
              <p:cNvPicPr/>
              <p:nvPr/>
            </p:nvPicPr>
            <p:blipFill>
              <a:blip r:embed="rId11" cstate="email"/>
              <a:stretch>
                <a:fillRect/>
              </a:stretch>
            </p:blipFill>
            <p:spPr>
              <a:xfrm>
                <a:off x="6764098" y="1164279"/>
                <a:ext cx="690120" cy="11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65" name="Рукописный ввод 64"/>
              <p14:cNvContentPartPr/>
              <p14:nvPr/>
            </p14:nvContentPartPr>
            <p14:xfrm>
              <a:off x="6862018" y="1771239"/>
              <a:ext cx="271800" cy="123840"/>
            </p14:xfrm>
          </p:contentPart>
        </mc:Choice>
        <mc:Fallback>
          <p:pic>
            <p:nvPicPr>
              <p:cNvPr id="65" name="Рукописный ввод 64"/>
              <p:cNvPicPr/>
              <p:nvPr/>
            </p:nvPicPr>
            <p:blipFill>
              <a:blip r:embed="rId13" cstate="email"/>
              <a:stretch>
                <a:fillRect/>
              </a:stretch>
            </p:blipFill>
            <p:spPr>
              <a:xfrm>
                <a:off x="6814138" y="1675119"/>
                <a:ext cx="36792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4">
            <p14:nvContentPartPr>
              <p14:cNvPr id="66" name="Рукописный ввод 65"/>
              <p14:cNvContentPartPr/>
              <p14:nvPr/>
            </p14:nvContentPartPr>
            <p14:xfrm>
              <a:off x="7669858" y="1523559"/>
              <a:ext cx="362520" cy="100080"/>
            </p14:xfrm>
          </p:contentPart>
        </mc:Choice>
        <mc:Fallback>
          <p:pic>
            <p:nvPicPr>
              <p:cNvPr id="66" name="Рукописный ввод 65"/>
              <p:cNvPicPr/>
              <p:nvPr/>
            </p:nvPicPr>
            <p:blipFill>
              <a:blip r:embed="rId15" cstate="email"/>
              <a:stretch>
                <a:fillRect/>
              </a:stretch>
            </p:blipFill>
            <p:spPr>
              <a:xfrm>
                <a:off x="7621618" y="1427799"/>
                <a:ext cx="4586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6">
            <p14:nvContentPartPr>
              <p14:cNvPr id="67" name="Рукописный ввод 66"/>
              <p14:cNvContentPartPr/>
              <p14:nvPr/>
            </p14:nvContentPartPr>
            <p14:xfrm>
              <a:off x="8600818" y="1252119"/>
              <a:ext cx="444240" cy="602280"/>
            </p14:xfrm>
          </p:contentPart>
        </mc:Choice>
        <mc:Fallback>
          <p:pic>
            <p:nvPicPr>
              <p:cNvPr id="67" name="Рукописный ввод 66"/>
              <p:cNvPicPr/>
              <p:nvPr/>
            </p:nvPicPr>
            <p:blipFill>
              <a:blip r:embed="rId17" cstate="email"/>
              <a:stretch>
                <a:fillRect/>
              </a:stretch>
            </p:blipFill>
            <p:spPr>
              <a:xfrm>
                <a:off x="8552578" y="1155999"/>
                <a:ext cx="540720" cy="79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8">
            <p14:nvContentPartPr>
              <p14:cNvPr id="68" name="Рукописный ввод 67"/>
              <p14:cNvContentPartPr/>
              <p14:nvPr/>
            </p14:nvContentPartPr>
            <p14:xfrm>
              <a:off x="8501458" y="1316919"/>
              <a:ext cx="791280" cy="504000"/>
            </p14:xfrm>
          </p:contentPart>
        </mc:Choice>
        <mc:Fallback>
          <p:pic>
            <p:nvPicPr>
              <p:cNvPr id="68" name="Рукописный ввод 67"/>
              <p:cNvPicPr/>
              <p:nvPr/>
            </p:nvPicPr>
            <p:blipFill>
              <a:blip r:embed="rId19" cstate="email"/>
              <a:stretch>
                <a:fillRect/>
              </a:stretch>
            </p:blipFill>
            <p:spPr>
              <a:xfrm>
                <a:off x="8453578" y="1221159"/>
                <a:ext cx="887040" cy="6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0">
            <p14:nvContentPartPr>
              <p14:cNvPr id="69" name="Рукописный ввод 68"/>
              <p14:cNvContentPartPr/>
              <p14:nvPr/>
            </p14:nvContentPartPr>
            <p14:xfrm>
              <a:off x="9441058" y="1639479"/>
              <a:ext cx="238320" cy="609840"/>
            </p14:xfrm>
          </p:contentPart>
        </mc:Choice>
        <mc:Fallback>
          <p:pic>
            <p:nvPicPr>
              <p:cNvPr id="69" name="Рукописный ввод 68"/>
              <p:cNvPicPr/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9392818" y="1543359"/>
                <a:ext cx="334800" cy="80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2">
            <p14:nvContentPartPr>
              <p14:cNvPr id="70" name="Рукописный ввод 69"/>
              <p14:cNvContentPartPr/>
              <p14:nvPr/>
            </p14:nvContentPartPr>
            <p14:xfrm>
              <a:off x="9449338" y="1515279"/>
              <a:ext cx="427680" cy="165600"/>
            </p14:xfrm>
          </p:contentPart>
        </mc:Choice>
        <mc:Fallback>
          <p:pic>
            <p:nvPicPr>
              <p:cNvPr id="70" name="Рукописный ввод 69"/>
              <p:cNvPicPr/>
              <p:nvPr/>
            </p:nvPicPr>
            <p:blipFill>
              <a:blip r:embed="rId23" cstate="email"/>
              <a:stretch>
                <a:fillRect/>
              </a:stretch>
            </p:blipFill>
            <p:spPr>
              <a:xfrm>
                <a:off x="9401098" y="1419519"/>
                <a:ext cx="52416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4">
            <p14:nvContentPartPr>
              <p14:cNvPr id="71" name="Рукописный ввод 70"/>
              <p14:cNvContentPartPr/>
              <p14:nvPr/>
            </p14:nvContentPartPr>
            <p14:xfrm>
              <a:off x="9811138" y="1836759"/>
              <a:ext cx="824400" cy="807840"/>
            </p14:xfrm>
          </p:contentPart>
        </mc:Choice>
        <mc:Fallback>
          <p:pic>
            <p:nvPicPr>
              <p:cNvPr id="71" name="Рукописный ввод 70"/>
              <p:cNvPicPr/>
              <p:nvPr/>
            </p:nvPicPr>
            <p:blipFill>
              <a:blip r:embed="rId25" cstate="email"/>
              <a:stretch>
                <a:fillRect/>
              </a:stretch>
            </p:blipFill>
            <p:spPr>
              <a:xfrm>
                <a:off x="9763258" y="1740639"/>
                <a:ext cx="920160" cy="10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6">
            <p14:nvContentPartPr>
              <p14:cNvPr id="72" name="Рукописный ввод 71"/>
              <p14:cNvContentPartPr/>
              <p14:nvPr/>
            </p14:nvContentPartPr>
            <p14:xfrm>
              <a:off x="10075378" y="2240679"/>
              <a:ext cx="329400" cy="82800"/>
            </p14:xfrm>
          </p:contentPart>
        </mc:Choice>
        <mc:Fallback>
          <p:pic>
            <p:nvPicPr>
              <p:cNvPr id="72" name="Рукописный ввод 71"/>
              <p:cNvPicPr/>
              <p:nvPr/>
            </p:nvPicPr>
            <p:blipFill>
              <a:blip r:embed="rId27" cstate="email"/>
              <a:stretch>
                <a:fillRect/>
              </a:stretch>
            </p:blipFill>
            <p:spPr>
              <a:xfrm>
                <a:off x="10027138" y="2144559"/>
                <a:ext cx="4255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8">
            <p14:nvContentPartPr>
              <p14:cNvPr id="74" name="Рукописный ввод 73"/>
              <p14:cNvContentPartPr/>
              <p14:nvPr/>
            </p14:nvContentPartPr>
            <p14:xfrm>
              <a:off x="5774818" y="2808759"/>
              <a:ext cx="1359720" cy="1114200"/>
            </p14:xfrm>
          </p:contentPart>
        </mc:Choice>
        <mc:Fallback>
          <p:pic>
            <p:nvPicPr>
              <p:cNvPr id="74" name="Рукописный ввод 73"/>
              <p:cNvPicPr/>
              <p:nvPr/>
            </p:nvPicPr>
            <p:blipFill>
              <a:blip r:embed="rId29" cstate="email"/>
              <a:stretch>
                <a:fillRect/>
              </a:stretch>
            </p:blipFill>
            <p:spPr>
              <a:xfrm>
                <a:off x="5762938" y="2796879"/>
                <a:ext cx="1383480" cy="113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541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5349238" cy="1303867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Гласные</a:t>
            </a:r>
            <a:endParaRPr lang="ru-RU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2298" y="539975"/>
            <a:ext cx="4457797" cy="3317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7341" y="2787783"/>
            <a:ext cx="3814354" cy="28607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6807" y="4218166"/>
            <a:ext cx="3901369" cy="19313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3" name="Рукописный ввод 2"/>
              <p14:cNvContentPartPr/>
              <p14:nvPr/>
            </p14:nvContentPartPr>
            <p14:xfrm>
              <a:off x="1169698" y="1029639"/>
              <a:ext cx="725400" cy="1112400"/>
            </p14:xfrm>
          </p:contentPart>
        </mc:Choice>
        <mc:Fallback>
          <p:pic>
            <p:nvPicPr>
              <p:cNvPr id="3" name="Рукописный ввод 2"/>
              <p:cNvPicPr/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1160338" y="1010559"/>
                <a:ext cx="744120" cy="11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7" name="Рукописный ввод 6"/>
              <p14:cNvContentPartPr/>
              <p14:nvPr/>
            </p14:nvContentPartPr>
            <p14:xfrm>
              <a:off x="1211458" y="1663959"/>
              <a:ext cx="361800" cy="190440"/>
            </p14:xfrm>
          </p:contentPart>
        </mc:Choice>
        <mc:Fallback>
          <p:pic>
            <p:nvPicPr>
              <p:cNvPr id="7" name="Рукописный ввод 6"/>
              <p:cNvPicPr/>
              <p:nvPr/>
            </p:nvPicPr>
            <p:blipFill>
              <a:blip r:embed="rId8" cstate="email"/>
              <a:stretch>
                <a:fillRect/>
              </a:stretch>
            </p:blipFill>
            <p:spPr>
              <a:xfrm>
                <a:off x="1201738" y="1644879"/>
                <a:ext cx="38124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8" name="Рукописный ввод 7"/>
              <p14:cNvContentPartPr/>
              <p14:nvPr/>
            </p14:nvContentPartPr>
            <p14:xfrm>
              <a:off x="1981858" y="1169679"/>
              <a:ext cx="505800" cy="750240"/>
            </p14:xfrm>
          </p:contentPart>
        </mc:Choice>
        <mc:Fallback>
          <p:pic>
            <p:nvPicPr>
              <p:cNvPr id="8" name="Рукописный ввод 7"/>
              <p:cNvPicPr/>
              <p:nvPr/>
            </p:nvPicPr>
            <p:blipFill>
              <a:blip r:embed="rId10" cstate="email"/>
              <a:stretch>
                <a:fillRect/>
              </a:stretch>
            </p:blipFill>
            <p:spPr>
              <a:xfrm>
                <a:off x="1972138" y="1150599"/>
                <a:ext cx="525240" cy="78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1">
            <p14:nvContentPartPr>
              <p14:cNvPr id="9" name="Рукописный ввод 8"/>
              <p14:cNvContentPartPr/>
              <p14:nvPr/>
            </p14:nvContentPartPr>
            <p14:xfrm>
              <a:off x="2109298" y="1491159"/>
              <a:ext cx="205920" cy="198000"/>
            </p14:xfrm>
          </p:contentPart>
        </mc:Choice>
        <mc:Fallback>
          <p:pic>
            <p:nvPicPr>
              <p:cNvPr id="9" name="Рукописный ввод 8"/>
              <p:cNvPicPr/>
              <p:nvPr/>
            </p:nvPicPr>
            <p:blipFill>
              <a:blip r:embed="rId12" cstate="email"/>
              <a:stretch>
                <a:fillRect/>
              </a:stretch>
            </p:blipFill>
            <p:spPr>
              <a:xfrm>
                <a:off x="2099578" y="1472079"/>
                <a:ext cx="2250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3">
            <p14:nvContentPartPr>
              <p14:cNvPr id="10" name="Рукописный ввод 9"/>
              <p14:cNvContentPartPr/>
              <p14:nvPr/>
            </p14:nvContentPartPr>
            <p14:xfrm>
              <a:off x="2625178" y="897879"/>
              <a:ext cx="570960" cy="733680"/>
            </p14:xfrm>
          </p:contentPart>
        </mc:Choice>
        <mc:Fallback>
          <p:pic>
            <p:nvPicPr>
              <p:cNvPr id="10" name="Рукописный ввод 9"/>
              <p:cNvPicPr/>
              <p:nvPr/>
            </p:nvPicPr>
            <p:blipFill>
              <a:blip r:embed="rId14" cstate="email"/>
              <a:stretch>
                <a:fillRect/>
              </a:stretch>
            </p:blipFill>
            <p:spPr>
              <a:xfrm>
                <a:off x="2615818" y="878799"/>
                <a:ext cx="590040" cy="77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5">
            <p14:nvContentPartPr>
              <p14:cNvPr id="11" name="Рукописный ввод 10"/>
              <p14:cNvContentPartPr/>
              <p14:nvPr/>
            </p14:nvContentPartPr>
            <p14:xfrm>
              <a:off x="2718418" y="1226919"/>
              <a:ext cx="239400" cy="207360"/>
            </p14:xfrm>
          </p:contentPart>
        </mc:Choice>
        <mc:Fallback>
          <p:pic>
            <p:nvPicPr>
              <p:cNvPr id="11" name="Рукописный ввод 10"/>
              <p:cNvPicPr/>
              <p:nvPr/>
            </p:nvPicPr>
            <p:blipFill>
              <a:blip r:embed="rId16" cstate="email"/>
              <a:stretch>
                <a:fillRect/>
              </a:stretch>
            </p:blipFill>
            <p:spPr>
              <a:xfrm>
                <a:off x="2709058" y="1208199"/>
                <a:ext cx="2581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7">
            <p14:nvContentPartPr>
              <p14:cNvPr id="12" name="Рукописный ввод 11"/>
              <p14:cNvContentPartPr/>
              <p14:nvPr/>
            </p14:nvContentPartPr>
            <p14:xfrm>
              <a:off x="1055578" y="3229239"/>
              <a:ext cx="39960" cy="445320"/>
            </p14:xfrm>
          </p:contentPart>
        </mc:Choice>
        <mc:Fallback>
          <p:pic>
            <p:nvPicPr>
              <p:cNvPr id="12" name="Рукописный ввод 11"/>
              <p:cNvPicPr/>
              <p:nvPr/>
            </p:nvPicPr>
            <p:blipFill>
              <a:blip r:embed="rId18" cstate="email"/>
              <a:stretch>
                <a:fillRect/>
              </a:stretch>
            </p:blipFill>
            <p:spPr>
              <a:xfrm>
                <a:off x="1045858" y="3210159"/>
                <a:ext cx="5940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9">
            <p14:nvContentPartPr>
              <p14:cNvPr id="13" name="Рукописный ввод 12"/>
              <p14:cNvContentPartPr/>
              <p14:nvPr/>
            </p14:nvContentPartPr>
            <p14:xfrm>
              <a:off x="717178" y="3426879"/>
              <a:ext cx="658440" cy="396720"/>
            </p14:xfrm>
          </p:contentPart>
        </mc:Choice>
        <mc:Fallback>
          <p:pic>
            <p:nvPicPr>
              <p:cNvPr id="13" name="Рукописный ввод 12"/>
              <p:cNvPicPr/>
              <p:nvPr/>
            </p:nvPicPr>
            <p:blipFill>
              <a:blip r:embed="rId20" cstate="email"/>
              <a:stretch>
                <a:fillRect/>
              </a:stretch>
            </p:blipFill>
            <p:spPr>
              <a:xfrm>
                <a:off x="707458" y="3407799"/>
                <a:ext cx="67788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1">
            <p14:nvContentPartPr>
              <p14:cNvPr id="14" name="Рукописный ввод 13"/>
              <p14:cNvContentPartPr/>
              <p14:nvPr/>
            </p14:nvContentPartPr>
            <p14:xfrm>
              <a:off x="1268338" y="3805959"/>
              <a:ext cx="66600" cy="222840"/>
            </p14:xfrm>
          </p:contentPart>
        </mc:Choice>
        <mc:Fallback>
          <p:pic>
            <p:nvPicPr>
              <p:cNvPr id="14" name="Рукописный ввод 13"/>
              <p:cNvPicPr/>
              <p:nvPr/>
            </p:nvPicPr>
            <p:blipFill>
              <a:blip r:embed="rId22" cstate="email"/>
              <a:stretch>
                <a:fillRect/>
              </a:stretch>
            </p:blipFill>
            <p:spPr>
              <a:xfrm>
                <a:off x="1258618" y="3786879"/>
                <a:ext cx="856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3">
            <p14:nvContentPartPr>
              <p14:cNvPr id="15" name="Рукописный ввод 14"/>
              <p14:cNvContentPartPr/>
              <p14:nvPr/>
            </p14:nvContentPartPr>
            <p14:xfrm>
              <a:off x="931378" y="3912879"/>
              <a:ext cx="551880" cy="248400"/>
            </p14:xfrm>
          </p:contentPart>
        </mc:Choice>
        <mc:Fallback>
          <p:pic>
            <p:nvPicPr>
              <p:cNvPr id="15" name="Рукописный ввод 14"/>
              <p:cNvPicPr/>
              <p:nvPr/>
            </p:nvPicPr>
            <p:blipFill>
              <a:blip r:embed="rId24" cstate="email"/>
              <a:stretch>
                <a:fillRect/>
              </a:stretch>
            </p:blipFill>
            <p:spPr>
              <a:xfrm>
                <a:off x="921658" y="3893799"/>
                <a:ext cx="57096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5">
            <p14:nvContentPartPr>
              <p14:cNvPr id="16" name="Рукописный ввод 15"/>
              <p14:cNvContentPartPr/>
              <p14:nvPr/>
            </p14:nvContentPartPr>
            <p14:xfrm>
              <a:off x="5577538" y="2001279"/>
              <a:ext cx="996120" cy="931680"/>
            </p14:xfrm>
          </p:contentPart>
        </mc:Choice>
        <mc:Fallback>
          <p:pic>
            <p:nvPicPr>
              <p:cNvPr id="16" name="Рукописный ввод 15"/>
              <p:cNvPicPr/>
              <p:nvPr/>
            </p:nvPicPr>
            <p:blipFill>
              <a:blip r:embed="rId26" cstate="email"/>
              <a:stretch>
                <a:fillRect/>
              </a:stretch>
            </p:blipFill>
            <p:spPr>
              <a:xfrm>
                <a:off x="5567818" y="1982559"/>
                <a:ext cx="1015560" cy="9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7">
            <p14:nvContentPartPr>
              <p14:cNvPr id="17" name="Рукописный ввод 16"/>
              <p14:cNvContentPartPr/>
              <p14:nvPr/>
            </p14:nvContentPartPr>
            <p14:xfrm>
              <a:off x="6532618" y="2224119"/>
              <a:ext cx="551880" cy="428760"/>
            </p14:xfrm>
          </p:contentPart>
        </mc:Choice>
        <mc:Fallback>
          <p:pic>
            <p:nvPicPr>
              <p:cNvPr id="17" name="Рукописный ввод 16"/>
              <p:cNvPicPr/>
              <p:nvPr/>
            </p:nvPicPr>
            <p:blipFill>
              <a:blip r:embed="rId28" cstate="email"/>
              <a:stretch>
                <a:fillRect/>
              </a:stretch>
            </p:blipFill>
            <p:spPr>
              <a:xfrm>
                <a:off x="6523258" y="2205039"/>
                <a:ext cx="57096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9">
            <p14:nvContentPartPr>
              <p14:cNvPr id="18" name="Рукописный ввод 17"/>
              <p14:cNvContentPartPr/>
              <p14:nvPr/>
            </p14:nvContentPartPr>
            <p14:xfrm>
              <a:off x="6161818" y="3377559"/>
              <a:ext cx="519840" cy="494640"/>
            </p14:xfrm>
          </p:contentPart>
        </mc:Choice>
        <mc:Fallback>
          <p:pic>
            <p:nvPicPr>
              <p:cNvPr id="18" name="Рукописный ввод 17"/>
              <p:cNvPicPr/>
              <p:nvPr/>
            </p:nvPicPr>
            <p:blipFill>
              <a:blip r:embed="rId30" cstate="email"/>
              <a:stretch>
                <a:fillRect/>
              </a:stretch>
            </p:blipFill>
            <p:spPr>
              <a:xfrm>
                <a:off x="6152458" y="3358479"/>
                <a:ext cx="53856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1">
            <p14:nvContentPartPr>
              <p14:cNvPr id="19" name="Рукописный ввод 18"/>
              <p14:cNvContentPartPr/>
              <p14:nvPr/>
            </p14:nvContentPartPr>
            <p14:xfrm>
              <a:off x="6335338" y="3657639"/>
              <a:ext cx="246600" cy="115560"/>
            </p14:xfrm>
          </p:contentPart>
        </mc:Choice>
        <mc:Fallback>
          <p:pic>
            <p:nvPicPr>
              <p:cNvPr id="19" name="Рукописный ввод 18"/>
              <p:cNvPicPr/>
              <p:nvPr/>
            </p:nvPicPr>
            <p:blipFill>
              <a:blip r:embed="rId32" cstate="email"/>
              <a:stretch>
                <a:fillRect/>
              </a:stretch>
            </p:blipFill>
            <p:spPr>
              <a:xfrm>
                <a:off x="6325618" y="3638559"/>
                <a:ext cx="2660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3">
            <p14:nvContentPartPr>
              <p14:cNvPr id="20" name="Рукописный ввод 19"/>
              <p14:cNvContentPartPr/>
              <p14:nvPr/>
            </p14:nvContentPartPr>
            <p14:xfrm>
              <a:off x="6615418" y="3888399"/>
              <a:ext cx="354240" cy="388800"/>
            </p14:xfrm>
          </p:contentPart>
        </mc:Choice>
        <mc:Fallback>
          <p:pic>
            <p:nvPicPr>
              <p:cNvPr id="20" name="Рукописный ввод 19"/>
              <p:cNvPicPr/>
              <p:nvPr/>
            </p:nvPicPr>
            <p:blipFill>
              <a:blip r:embed="rId34" cstate="email"/>
              <a:stretch>
                <a:fillRect/>
              </a:stretch>
            </p:blipFill>
            <p:spPr>
              <a:xfrm>
                <a:off x="6605698" y="3869319"/>
                <a:ext cx="37332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5">
            <p14:nvContentPartPr>
              <p14:cNvPr id="21" name="Рукописный ввод 20"/>
              <p14:cNvContentPartPr/>
              <p14:nvPr/>
            </p14:nvContentPartPr>
            <p14:xfrm>
              <a:off x="6623698" y="4011879"/>
              <a:ext cx="222480" cy="148680"/>
            </p14:xfrm>
          </p:contentPart>
        </mc:Choice>
        <mc:Fallback>
          <p:pic>
            <p:nvPicPr>
              <p:cNvPr id="21" name="Рукописный ввод 20"/>
              <p:cNvPicPr/>
              <p:nvPr/>
            </p:nvPicPr>
            <p:blipFill>
              <a:blip r:embed="rId36" cstate="email"/>
              <a:stretch>
                <a:fillRect/>
              </a:stretch>
            </p:blipFill>
            <p:spPr>
              <a:xfrm>
                <a:off x="6613978" y="3992799"/>
                <a:ext cx="24156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7">
            <p14:nvContentPartPr>
              <p14:cNvPr id="22" name="Рукописный ввод 21"/>
              <p14:cNvContentPartPr/>
              <p14:nvPr/>
            </p14:nvContentPartPr>
            <p14:xfrm>
              <a:off x="6046978" y="5304639"/>
              <a:ext cx="774360" cy="594000"/>
            </p14:xfrm>
          </p:contentPart>
        </mc:Choice>
        <mc:Fallback>
          <p:pic>
            <p:nvPicPr>
              <p:cNvPr id="22" name="Рукописный ввод 21"/>
              <p:cNvPicPr/>
              <p:nvPr/>
            </p:nvPicPr>
            <p:blipFill>
              <a:blip r:embed="rId38" cstate="email"/>
              <a:stretch>
                <a:fillRect/>
              </a:stretch>
            </p:blipFill>
            <p:spPr>
              <a:xfrm>
                <a:off x="6037258" y="5285919"/>
                <a:ext cx="793440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9">
            <p14:nvContentPartPr>
              <p14:cNvPr id="23" name="Рукописный ввод 22"/>
              <p14:cNvContentPartPr/>
              <p14:nvPr/>
            </p14:nvContentPartPr>
            <p14:xfrm>
              <a:off x="6293578" y="5222199"/>
              <a:ext cx="634320" cy="561960"/>
            </p14:xfrm>
          </p:contentPart>
        </mc:Choice>
        <mc:Fallback>
          <p:pic>
            <p:nvPicPr>
              <p:cNvPr id="23" name="Рукописный ввод 22"/>
              <p:cNvPicPr/>
              <p:nvPr/>
            </p:nvPicPr>
            <p:blipFill>
              <a:blip r:embed="rId40" cstate="email"/>
              <a:stretch>
                <a:fillRect/>
              </a:stretch>
            </p:blipFill>
            <p:spPr>
              <a:xfrm>
                <a:off x="6284218" y="5203119"/>
                <a:ext cx="653400" cy="6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1">
            <p14:nvContentPartPr>
              <p14:cNvPr id="24" name="Рукописный ввод 23"/>
              <p14:cNvContentPartPr/>
              <p14:nvPr/>
            </p14:nvContentPartPr>
            <p14:xfrm>
              <a:off x="6433618" y="4769679"/>
              <a:ext cx="716760" cy="552240"/>
            </p14:xfrm>
          </p:contentPart>
        </mc:Choice>
        <mc:Fallback>
          <p:pic>
            <p:nvPicPr>
              <p:cNvPr id="24" name="Рукописный ввод 23"/>
              <p:cNvPicPr/>
              <p:nvPr/>
            </p:nvPicPr>
            <p:blipFill>
              <a:blip r:embed="rId42" cstate="email"/>
              <a:stretch>
                <a:fillRect/>
              </a:stretch>
            </p:blipFill>
            <p:spPr>
              <a:xfrm>
                <a:off x="6424258" y="4750599"/>
                <a:ext cx="735840" cy="5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3">
            <p14:nvContentPartPr>
              <p14:cNvPr id="25" name="Рукописный ввод 24"/>
              <p14:cNvContentPartPr/>
              <p14:nvPr/>
            </p14:nvContentPartPr>
            <p14:xfrm>
              <a:off x="5937178" y="738399"/>
              <a:ext cx="662040" cy="827280"/>
            </p14:xfrm>
          </p:contentPart>
        </mc:Choice>
        <mc:Fallback>
          <p:pic>
            <p:nvPicPr>
              <p:cNvPr id="25" name="Рукописный ввод 24"/>
              <p:cNvPicPr/>
              <p:nvPr/>
            </p:nvPicPr>
            <p:blipFill>
              <a:blip r:embed="rId44" cstate="email"/>
              <a:stretch>
                <a:fillRect/>
              </a:stretch>
            </p:blipFill>
            <p:spPr>
              <a:xfrm>
                <a:off x="5927818" y="719319"/>
                <a:ext cx="680760" cy="86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5">
            <p14:nvContentPartPr>
              <p14:cNvPr id="26" name="Рукописный ввод 25"/>
              <p14:cNvContentPartPr/>
              <p14:nvPr/>
            </p14:nvContentPartPr>
            <p14:xfrm>
              <a:off x="6972898" y="655239"/>
              <a:ext cx="14400" cy="514800"/>
            </p14:xfrm>
          </p:contentPart>
        </mc:Choice>
        <mc:Fallback>
          <p:pic>
            <p:nvPicPr>
              <p:cNvPr id="26" name="Рукописный ввод 25"/>
              <p:cNvPicPr/>
              <p:nvPr/>
            </p:nvPicPr>
            <p:blipFill>
              <a:blip r:embed="rId46" cstate="email"/>
              <a:stretch>
                <a:fillRect/>
              </a:stretch>
            </p:blipFill>
            <p:spPr>
              <a:xfrm>
                <a:off x="6963178" y="636159"/>
                <a:ext cx="3348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7">
            <p14:nvContentPartPr>
              <p14:cNvPr id="27" name="Рукописный ввод 26"/>
              <p14:cNvContentPartPr/>
              <p14:nvPr/>
            </p14:nvContentPartPr>
            <p14:xfrm>
              <a:off x="6969658" y="1425279"/>
              <a:ext cx="8280" cy="9000"/>
            </p14:xfrm>
          </p:contentPart>
        </mc:Choice>
        <mc:Fallback>
          <p:pic>
            <p:nvPicPr>
              <p:cNvPr id="27" name="Рукописный ввод 26"/>
              <p:cNvPicPr/>
              <p:nvPr/>
            </p:nvPicPr>
            <p:blipFill>
              <a:blip r:embed="rId48" cstate="email"/>
              <a:stretch>
                <a:fillRect/>
              </a:stretch>
            </p:blipFill>
            <p:spPr>
              <a:xfrm>
                <a:off x="6959938" y="1406199"/>
                <a:ext cx="2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9">
            <p14:nvContentPartPr>
              <p14:cNvPr id="28" name="Рукописный ввод 27"/>
              <p14:cNvContentPartPr/>
              <p14:nvPr/>
            </p14:nvContentPartPr>
            <p14:xfrm>
              <a:off x="10239538" y="3575199"/>
              <a:ext cx="446400" cy="586440"/>
            </p14:xfrm>
          </p:contentPart>
        </mc:Choice>
        <mc:Fallback>
          <p:pic>
            <p:nvPicPr>
              <p:cNvPr id="28" name="Рукописный ввод 27"/>
              <p:cNvPicPr/>
              <p:nvPr/>
            </p:nvPicPr>
            <p:blipFill>
              <a:blip r:embed="rId50" cstate="email"/>
              <a:stretch>
                <a:fillRect/>
              </a:stretch>
            </p:blipFill>
            <p:spPr>
              <a:xfrm>
                <a:off x="10230178" y="3556119"/>
                <a:ext cx="465120" cy="62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1">
            <p14:nvContentPartPr>
              <p14:cNvPr id="29" name="Рукописный ввод 28"/>
              <p14:cNvContentPartPr/>
              <p14:nvPr/>
            </p14:nvContentPartPr>
            <p14:xfrm>
              <a:off x="10873858" y="3492759"/>
              <a:ext cx="26640" cy="470520"/>
            </p14:xfrm>
          </p:contentPart>
        </mc:Choice>
        <mc:Fallback>
          <p:pic>
            <p:nvPicPr>
              <p:cNvPr id="29" name="Рукописный ввод 28"/>
              <p:cNvPicPr/>
              <p:nvPr/>
            </p:nvPicPr>
            <p:blipFill>
              <a:blip r:embed="rId52" cstate="email"/>
              <a:stretch>
                <a:fillRect/>
              </a:stretch>
            </p:blipFill>
            <p:spPr>
              <a:xfrm>
                <a:off x="10864498" y="3473679"/>
                <a:ext cx="4536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3">
            <p14:nvContentPartPr>
              <p14:cNvPr id="30" name="Рукописный ввод 29"/>
              <p14:cNvContentPartPr/>
              <p14:nvPr/>
            </p14:nvContentPartPr>
            <p14:xfrm>
              <a:off x="10899058" y="4176759"/>
              <a:ext cx="8280" cy="720"/>
            </p14:xfrm>
          </p:contentPart>
        </mc:Choice>
        <mc:Fallback>
          <p:pic>
            <p:nvPicPr>
              <p:cNvPr id="30" name="Рукописный ввод 29"/>
              <p:cNvPicPr/>
              <p:nvPr/>
            </p:nvPicPr>
            <p:blipFill>
              <a:blip r:embed="rId54" cstate="email"/>
              <a:stretch>
                <a:fillRect/>
              </a:stretch>
            </p:blipFill>
            <p:spPr>
              <a:xfrm>
                <a:off x="10889338" y="4157679"/>
                <a:ext cx="273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5">
            <p14:nvContentPartPr>
              <p14:cNvPr id="31" name="Рукописный ввод 30"/>
              <p14:cNvContentPartPr/>
              <p14:nvPr/>
            </p14:nvContentPartPr>
            <p14:xfrm>
              <a:off x="913018" y="4654479"/>
              <a:ext cx="834480" cy="914760"/>
            </p14:xfrm>
          </p:contentPart>
        </mc:Choice>
        <mc:Fallback>
          <p:pic>
            <p:nvPicPr>
              <p:cNvPr id="31" name="Рукописный ввод 30"/>
              <p:cNvPicPr/>
              <p:nvPr/>
            </p:nvPicPr>
            <p:blipFill>
              <a:blip r:embed="rId56" cstate="email"/>
              <a:stretch>
                <a:fillRect/>
              </a:stretch>
            </p:blipFill>
            <p:spPr>
              <a:xfrm>
                <a:off x="903298" y="4635399"/>
                <a:ext cx="853560" cy="9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7">
            <p14:nvContentPartPr>
              <p14:cNvPr id="32" name="Рукописный ввод 31"/>
              <p14:cNvContentPartPr/>
              <p14:nvPr/>
            </p14:nvContentPartPr>
            <p14:xfrm>
              <a:off x="1845778" y="4530279"/>
              <a:ext cx="24120" cy="495000"/>
            </p14:xfrm>
          </p:contentPart>
        </mc:Choice>
        <mc:Fallback>
          <p:pic>
            <p:nvPicPr>
              <p:cNvPr id="32" name="Рукописный ввод 31"/>
              <p:cNvPicPr/>
              <p:nvPr/>
            </p:nvPicPr>
            <p:blipFill>
              <a:blip r:embed="rId58" cstate="email"/>
              <a:stretch>
                <a:fillRect/>
              </a:stretch>
            </p:blipFill>
            <p:spPr>
              <a:xfrm>
                <a:off x="1836058" y="4511559"/>
                <a:ext cx="4356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9">
            <p14:nvContentPartPr>
              <p14:cNvPr id="33" name="Рукописный ввод 32"/>
              <p14:cNvContentPartPr/>
              <p14:nvPr/>
            </p14:nvContentPartPr>
            <p14:xfrm>
              <a:off x="1886458" y="5486439"/>
              <a:ext cx="16920" cy="8640"/>
            </p14:xfrm>
          </p:contentPart>
        </mc:Choice>
        <mc:Fallback>
          <p:pic>
            <p:nvPicPr>
              <p:cNvPr id="33" name="Рукописный ввод 32"/>
              <p:cNvPicPr/>
              <p:nvPr/>
            </p:nvPicPr>
            <p:blipFill>
              <a:blip r:embed="rId60" cstate="email"/>
              <a:stretch>
                <a:fillRect/>
              </a:stretch>
            </p:blipFill>
            <p:spPr>
              <a:xfrm>
                <a:off x="1877098" y="5467359"/>
                <a:ext cx="35640" cy="4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1520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3811" y="853440"/>
            <a:ext cx="3718455" cy="125403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Запомни!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7644" y="984071"/>
            <a:ext cx="4888367" cy="47897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293811" y="2272936"/>
            <a:ext cx="3718455" cy="3788229"/>
          </a:xfrm>
        </p:spPr>
        <p:txBody>
          <a:bodyPr>
            <a:noAutofit/>
          </a:bodyPr>
          <a:lstStyle/>
          <a:p>
            <a:r>
              <a:rPr lang="ru-RU" sz="2400" dirty="0" smtClean="0"/>
              <a:t>К о р и д о р</a:t>
            </a:r>
          </a:p>
          <a:p>
            <a:r>
              <a:rPr lang="ru-RU" sz="2400" dirty="0" smtClean="0"/>
              <a:t>Д и р е к т о р</a:t>
            </a:r>
          </a:p>
          <a:p>
            <a:r>
              <a:rPr lang="ru-RU" sz="2400" dirty="0" smtClean="0"/>
              <a:t>М а г а з и н</a:t>
            </a:r>
          </a:p>
          <a:p>
            <a:r>
              <a:rPr lang="ru-RU" sz="2400" dirty="0" smtClean="0"/>
              <a:t>С т а к а н ы</a:t>
            </a:r>
          </a:p>
          <a:p>
            <a:r>
              <a:rPr lang="ru-RU" sz="2400" dirty="0" smtClean="0"/>
              <a:t>П о р т ф е л ь</a:t>
            </a:r>
          </a:p>
          <a:p>
            <a:r>
              <a:rPr lang="ru-RU" sz="2400" dirty="0" smtClean="0"/>
              <a:t>П е ч е ш ь</a:t>
            </a:r>
          </a:p>
          <a:p>
            <a:r>
              <a:rPr lang="ru-RU" sz="2400" dirty="0" smtClean="0"/>
              <a:t>С е ч е ш ь</a:t>
            </a:r>
          </a:p>
          <a:p>
            <a:endParaRPr lang="ru-RU" sz="2400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15" name="Рукописный ввод 14"/>
              <p14:cNvContentPartPr/>
              <p14:nvPr/>
            </p14:nvContentPartPr>
            <p14:xfrm>
              <a:off x="3150778" y="2215839"/>
              <a:ext cx="762480" cy="3251520"/>
            </p14:xfrm>
          </p:contentPart>
        </mc:Choice>
        <mc:Fallback>
          <p:pic>
            <p:nvPicPr>
              <p:cNvPr id="15" name="Рукописный ввод 14"/>
              <p:cNvPicPr/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3138898" y="2203959"/>
                <a:ext cx="786240" cy="32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25" name="Рукописный ввод 24"/>
              <p14:cNvContentPartPr/>
              <p14:nvPr/>
            </p14:nvContentPartPr>
            <p14:xfrm>
              <a:off x="3953938" y="772239"/>
              <a:ext cx="2199960" cy="2020680"/>
            </p14:xfrm>
          </p:contentPart>
        </mc:Choice>
        <mc:Fallback>
          <p:pic>
            <p:nvPicPr>
              <p:cNvPr id="25" name="Рукописный ввод 24"/>
              <p:cNvPicPr/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3942058" y="760359"/>
                <a:ext cx="2223720" cy="204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424976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9427" y="483017"/>
            <a:ext cx="2186808" cy="2861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6168" y="539622"/>
            <a:ext cx="3014710" cy="301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0878" y="3073714"/>
            <a:ext cx="4267200" cy="3009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2501" y="3385589"/>
            <a:ext cx="2666741" cy="27963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0263" y="848180"/>
            <a:ext cx="2894511" cy="20915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20" name="Рукописный ввод 19"/>
              <p14:cNvContentPartPr/>
              <p14:nvPr/>
            </p14:nvContentPartPr>
            <p14:xfrm>
              <a:off x="1071058" y="5207439"/>
              <a:ext cx="1491120" cy="732240"/>
            </p14:xfrm>
          </p:contentPart>
        </mc:Choice>
        <mc:Fallback>
          <p:pic>
            <p:nvPicPr>
              <p:cNvPr id="20" name="Рукописный ввод 19"/>
              <p:cNvPicPr/>
              <p:nvPr/>
            </p:nvPicPr>
            <p:blipFill>
              <a:blip r:embed="rId8" cstate="email"/>
              <a:stretch>
                <a:fillRect/>
              </a:stretch>
            </p:blipFill>
            <p:spPr>
              <a:xfrm>
                <a:off x="1059178" y="5195559"/>
                <a:ext cx="151488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41" name="Рукописный ввод 40"/>
              <p14:cNvContentPartPr/>
              <p14:nvPr/>
            </p14:nvContentPartPr>
            <p14:xfrm>
              <a:off x="5428858" y="4423719"/>
              <a:ext cx="1466640" cy="1664640"/>
            </p14:xfrm>
          </p:contentPart>
        </mc:Choice>
        <mc:Fallback>
          <p:pic>
            <p:nvPicPr>
              <p:cNvPr id="41" name="Рукописный ввод 40"/>
              <p:cNvPicPr/>
              <p:nvPr/>
            </p:nvPicPr>
            <p:blipFill>
              <a:blip r:embed="rId10" cstate="email"/>
              <a:stretch>
                <a:fillRect/>
              </a:stretch>
            </p:blipFill>
            <p:spPr>
              <a:xfrm>
                <a:off x="5416978" y="4411839"/>
                <a:ext cx="1490400" cy="168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1">
            <p14:nvContentPartPr>
              <p14:cNvPr id="72" name="Рукописный ввод 71"/>
              <p14:cNvContentPartPr/>
              <p14:nvPr/>
            </p14:nvContentPartPr>
            <p14:xfrm>
              <a:off x="9259258" y="609519"/>
              <a:ext cx="692280" cy="389520"/>
            </p14:xfrm>
          </p:contentPart>
        </mc:Choice>
        <mc:Fallback>
          <p:pic>
            <p:nvPicPr>
              <p:cNvPr id="72" name="Рукописный ввод 71"/>
              <p:cNvPicPr/>
              <p:nvPr/>
            </p:nvPicPr>
            <p:blipFill>
              <a:blip r:embed="rId12" cstate="email"/>
              <a:stretch>
                <a:fillRect/>
              </a:stretch>
            </p:blipFill>
            <p:spPr>
              <a:xfrm>
                <a:off x="9247378" y="597639"/>
                <a:ext cx="7160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3">
            <p14:nvContentPartPr>
              <p14:cNvPr id="73" name="Рукописный ввод 7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>
          <p:pic>
            <p:nvPicPr>
              <p:cNvPr id="73" name="Рукописный ввод 72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4">
            <p14:nvContentPartPr>
              <p14:cNvPr id="83" name="Рукописный ввод 82"/>
              <p14:cNvContentPartPr/>
              <p14:nvPr/>
            </p14:nvContentPartPr>
            <p14:xfrm>
              <a:off x="675418" y="2990199"/>
              <a:ext cx="1697400" cy="1079640"/>
            </p14:xfrm>
          </p:contentPart>
        </mc:Choice>
        <mc:Fallback>
          <p:pic>
            <p:nvPicPr>
              <p:cNvPr id="83" name="Рукописный ввод 8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3538" y="2978319"/>
                <a:ext cx="1721160" cy="11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6">
            <p14:nvContentPartPr>
              <p14:cNvPr id="90" name="Рукописный ввод 89"/>
              <p14:cNvContentPartPr/>
              <p14:nvPr/>
            </p14:nvContentPartPr>
            <p14:xfrm>
              <a:off x="4753138" y="98679"/>
              <a:ext cx="1120680" cy="370440"/>
            </p14:xfrm>
          </p:contentPart>
        </mc:Choice>
        <mc:Fallback>
          <p:pic>
            <p:nvPicPr>
              <p:cNvPr id="90" name="Рукописный ввод 8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41258" y="86799"/>
                <a:ext cx="114444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8">
            <p14:nvContentPartPr>
              <p14:cNvPr id="102" name="Рукописный ввод 101"/>
              <p14:cNvContentPartPr/>
              <p14:nvPr/>
            </p14:nvContentPartPr>
            <p14:xfrm>
              <a:off x="5535778" y="379119"/>
              <a:ext cx="186120" cy="535680"/>
            </p14:xfrm>
          </p:contentPart>
        </mc:Choice>
        <mc:Fallback>
          <p:pic>
            <p:nvPicPr>
              <p:cNvPr id="102" name="Рукописный ввод 10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23898" y="367239"/>
                <a:ext cx="20988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0">
            <p14:nvContentPartPr>
              <p14:cNvPr id="104" name="Рукописный ввод 103"/>
              <p14:cNvContentPartPr/>
              <p14:nvPr/>
            </p14:nvContentPartPr>
            <p14:xfrm>
              <a:off x="5864458" y="115239"/>
              <a:ext cx="338040" cy="317520"/>
            </p14:xfrm>
          </p:contentPart>
        </mc:Choice>
        <mc:Fallback>
          <p:pic>
            <p:nvPicPr>
              <p:cNvPr id="104" name="Рукописный ввод 10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52578" y="103359"/>
                <a:ext cx="36180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2">
            <p14:nvContentPartPr>
              <p14:cNvPr id="105" name="Рукописный ввод 104"/>
              <p14:cNvContentPartPr/>
              <p14:nvPr/>
            </p14:nvContentPartPr>
            <p14:xfrm>
              <a:off x="6367738" y="156639"/>
              <a:ext cx="25200" cy="271080"/>
            </p14:xfrm>
          </p:contentPart>
        </mc:Choice>
        <mc:Fallback>
          <p:pic>
            <p:nvPicPr>
              <p:cNvPr id="105" name="Рукописный ввод 10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55858" y="144759"/>
                <a:ext cx="489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4">
            <p14:nvContentPartPr>
              <p14:cNvPr id="107" name="Рукописный ввод 106"/>
              <p14:cNvContentPartPr/>
              <p14:nvPr/>
            </p14:nvContentPartPr>
            <p14:xfrm>
              <a:off x="8672458" y="181119"/>
              <a:ext cx="20880" cy="272160"/>
            </p14:xfrm>
          </p:contentPart>
        </mc:Choice>
        <mc:Fallback>
          <p:pic>
            <p:nvPicPr>
              <p:cNvPr id="107" name="Рукописный ввод 10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660578" y="169239"/>
                <a:ext cx="4464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6">
            <p14:nvContentPartPr>
              <p14:cNvPr id="108" name="Рукописный ввод 107"/>
              <p14:cNvContentPartPr/>
              <p14:nvPr/>
            </p14:nvContentPartPr>
            <p14:xfrm>
              <a:off x="6400858" y="288399"/>
              <a:ext cx="181440" cy="24840"/>
            </p14:xfrm>
          </p:contentPart>
        </mc:Choice>
        <mc:Fallback>
          <p:pic>
            <p:nvPicPr>
              <p:cNvPr id="108" name="Рукописный ввод 10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88978" y="276519"/>
                <a:ext cx="2052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8">
            <p14:nvContentPartPr>
              <p14:cNvPr id="109" name="Рукописный ввод 108"/>
              <p14:cNvContentPartPr/>
              <p14:nvPr/>
            </p14:nvContentPartPr>
            <p14:xfrm>
              <a:off x="6553858" y="148359"/>
              <a:ext cx="36720" cy="288720"/>
            </p14:xfrm>
          </p:contentPart>
        </mc:Choice>
        <mc:Fallback>
          <p:pic>
            <p:nvPicPr>
              <p:cNvPr id="109" name="Рукописный ввод 10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41978" y="136479"/>
                <a:ext cx="6048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0">
            <p14:nvContentPartPr>
              <p14:cNvPr id="110" name="Рукописный ввод 109"/>
              <p14:cNvContentPartPr/>
              <p14:nvPr/>
            </p14:nvContentPartPr>
            <p14:xfrm>
              <a:off x="8649778" y="354279"/>
              <a:ext cx="297000" cy="132120"/>
            </p14:xfrm>
          </p:contentPart>
        </mc:Choice>
        <mc:Fallback>
          <p:pic>
            <p:nvPicPr>
              <p:cNvPr id="110" name="Рукописный ввод 10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637898" y="342399"/>
                <a:ext cx="3207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2">
            <p14:nvContentPartPr>
              <p14:cNvPr id="111" name="Рукописный ввод 110"/>
              <p14:cNvContentPartPr/>
              <p14:nvPr/>
            </p14:nvContentPartPr>
            <p14:xfrm>
              <a:off x="8715658" y="195879"/>
              <a:ext cx="247320" cy="18720"/>
            </p14:xfrm>
          </p:contentPart>
        </mc:Choice>
        <mc:Fallback>
          <p:pic>
            <p:nvPicPr>
              <p:cNvPr id="111" name="Рукописный ввод 11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703778" y="183999"/>
                <a:ext cx="2710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4">
            <p14:nvContentPartPr>
              <p14:cNvPr id="112" name="Рукописный ввод 111"/>
              <p14:cNvContentPartPr/>
              <p14:nvPr/>
            </p14:nvContentPartPr>
            <p14:xfrm>
              <a:off x="9020578" y="189399"/>
              <a:ext cx="396360" cy="321840"/>
            </p14:xfrm>
          </p:contentPart>
        </mc:Choice>
        <mc:Fallback>
          <p:pic>
            <p:nvPicPr>
              <p:cNvPr id="112" name="Рукописный ввод 11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008698" y="177519"/>
                <a:ext cx="42012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6">
            <p14:nvContentPartPr>
              <p14:cNvPr id="113" name="Рукописный ввод 112"/>
              <p14:cNvContentPartPr/>
              <p14:nvPr/>
            </p14:nvContentPartPr>
            <p14:xfrm>
              <a:off x="9119218" y="367959"/>
              <a:ext cx="231120" cy="19440"/>
            </p14:xfrm>
          </p:contentPart>
        </mc:Choice>
        <mc:Fallback>
          <p:pic>
            <p:nvPicPr>
              <p:cNvPr id="113" name="Рукописный ввод 11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107338" y="356079"/>
                <a:ext cx="2548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8">
            <p14:nvContentPartPr>
              <p14:cNvPr id="114" name="Рукописный ввод 113"/>
              <p14:cNvContentPartPr/>
              <p14:nvPr/>
            </p14:nvContentPartPr>
            <p14:xfrm>
              <a:off x="9621778" y="222519"/>
              <a:ext cx="12600" cy="255600"/>
            </p14:xfrm>
          </p:contentPart>
        </mc:Choice>
        <mc:Fallback>
          <p:pic>
            <p:nvPicPr>
              <p:cNvPr id="114" name="Рукописный ввод 11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609898" y="210639"/>
                <a:ext cx="363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0">
            <p14:nvContentPartPr>
              <p14:cNvPr id="115" name="Рукописный ввод 114"/>
              <p14:cNvContentPartPr/>
              <p14:nvPr/>
            </p14:nvContentPartPr>
            <p14:xfrm>
              <a:off x="9465178" y="204519"/>
              <a:ext cx="354600" cy="18360"/>
            </p14:xfrm>
          </p:contentPart>
        </mc:Choice>
        <mc:Fallback>
          <p:pic>
            <p:nvPicPr>
              <p:cNvPr id="115" name="Рукописный ввод 11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453298" y="192639"/>
                <a:ext cx="3783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2">
            <p14:nvContentPartPr>
              <p14:cNvPr id="116" name="Рукописный ввод 115"/>
              <p14:cNvContentPartPr/>
              <p14:nvPr/>
            </p14:nvContentPartPr>
            <p14:xfrm>
              <a:off x="9829498" y="205959"/>
              <a:ext cx="287280" cy="323280"/>
            </p14:xfrm>
          </p:contentPart>
        </mc:Choice>
        <mc:Fallback>
          <p:pic>
            <p:nvPicPr>
              <p:cNvPr id="116" name="Рукописный ввод 11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817618" y="194079"/>
                <a:ext cx="31104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4">
            <p14:nvContentPartPr>
              <p14:cNvPr id="117" name="Рукописный ввод 116"/>
              <p14:cNvContentPartPr/>
              <p14:nvPr/>
            </p14:nvContentPartPr>
            <p14:xfrm>
              <a:off x="10247818" y="214239"/>
              <a:ext cx="19080" cy="297000"/>
            </p14:xfrm>
          </p:contentPart>
        </mc:Choice>
        <mc:Fallback>
          <p:pic>
            <p:nvPicPr>
              <p:cNvPr id="117" name="Рукописный ввод 11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235938" y="202359"/>
                <a:ext cx="4284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6">
            <p14:nvContentPartPr>
              <p14:cNvPr id="118" name="Рукописный ввод 117"/>
              <p14:cNvContentPartPr/>
              <p14:nvPr/>
            </p14:nvContentPartPr>
            <p14:xfrm>
              <a:off x="10272658" y="354279"/>
              <a:ext cx="189720" cy="25200"/>
            </p14:xfrm>
          </p:contentPart>
        </mc:Choice>
        <mc:Fallback>
          <p:pic>
            <p:nvPicPr>
              <p:cNvPr id="118" name="Рукописный ввод 11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260778" y="342399"/>
                <a:ext cx="2134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8">
            <p14:nvContentPartPr>
              <p14:cNvPr id="119" name="Рукописный ввод 118"/>
              <p14:cNvContentPartPr/>
              <p14:nvPr/>
            </p14:nvContentPartPr>
            <p14:xfrm>
              <a:off x="10492978" y="222519"/>
              <a:ext cx="12240" cy="304920"/>
            </p14:xfrm>
          </p:contentPart>
        </mc:Choice>
        <mc:Fallback>
          <p:pic>
            <p:nvPicPr>
              <p:cNvPr id="119" name="Рукописный ввод 11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481098" y="210639"/>
                <a:ext cx="360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0">
            <p14:nvContentPartPr>
              <p14:cNvPr id="121" name="Рукописный ввод 120"/>
              <p14:cNvContentPartPr/>
              <p14:nvPr/>
            </p14:nvContentPartPr>
            <p14:xfrm>
              <a:off x="6153538" y="4110519"/>
              <a:ext cx="791280" cy="222840"/>
            </p14:xfrm>
          </p:contentPart>
        </mc:Choice>
        <mc:Fallback>
          <p:pic>
            <p:nvPicPr>
              <p:cNvPr id="121" name="Рукописный ввод 12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141658" y="4098639"/>
                <a:ext cx="815040" cy="24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61927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830737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C00000"/>
                </a:solidFill>
              </a:rPr>
              <a:t>Й      И      Ь     Ъ      Ы</a:t>
            </a:r>
            <a:br>
              <a:rPr lang="ru-RU" sz="8000" dirty="0" smtClean="0">
                <a:solidFill>
                  <a:srgbClr val="C0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7594" y="2557463"/>
            <a:ext cx="4976812" cy="3317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20" y="1897500"/>
            <a:ext cx="3543289" cy="29294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281" y="2001795"/>
            <a:ext cx="3726010" cy="30712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90379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9510" y="952717"/>
            <a:ext cx="4413249" cy="50910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029" y="952717"/>
            <a:ext cx="5773782" cy="50910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2" name="Рукописный ввод 1"/>
              <p14:cNvContentPartPr/>
              <p14:nvPr/>
            </p14:nvContentPartPr>
            <p14:xfrm>
              <a:off x="7809898" y="1795359"/>
              <a:ext cx="502560" cy="17280"/>
            </p14:xfrm>
          </p:contentPart>
        </mc:Choice>
        <mc:Fallback>
          <p:pic>
            <p:nvPicPr>
              <p:cNvPr id="2" name="Рукописный ввод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61658" y="1699599"/>
                <a:ext cx="59868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7" name="Рукописный ввод 6"/>
              <p14:cNvContentPartPr/>
              <p14:nvPr/>
            </p14:nvContentPartPr>
            <p14:xfrm>
              <a:off x="5964178" y="2284959"/>
              <a:ext cx="206280" cy="13680"/>
            </p14:xfrm>
          </p:contentPart>
        </mc:Choice>
        <mc:Fallback>
          <p:pic>
            <p:nvPicPr>
              <p:cNvPr id="7" name="Рукописный ввод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16298" y="2189199"/>
                <a:ext cx="3020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8" name="Рукописный ввод 7"/>
              <p14:cNvContentPartPr/>
              <p14:nvPr/>
            </p14:nvContentPartPr>
            <p14:xfrm>
              <a:off x="6919618" y="2303319"/>
              <a:ext cx="148320" cy="11880"/>
            </p14:xfrm>
          </p:contentPart>
        </mc:Choice>
        <mc:Fallback>
          <p:pic>
            <p:nvPicPr>
              <p:cNvPr id="8" name="Рукописный ввод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71738" y="2207199"/>
                <a:ext cx="2444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0">
            <p14:nvContentPartPr>
              <p14:cNvPr id="9" name="Рукописный ввод 8"/>
              <p14:cNvContentPartPr/>
              <p14:nvPr/>
            </p14:nvContentPartPr>
            <p14:xfrm>
              <a:off x="7504618" y="2340039"/>
              <a:ext cx="134640" cy="24480"/>
            </p14:xfrm>
          </p:contentPart>
        </mc:Choice>
        <mc:Fallback>
          <p:pic>
            <p:nvPicPr>
              <p:cNvPr id="9" name="Рукописный ввод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56738" y="2244279"/>
                <a:ext cx="23076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10" name="Рукописный ввод 9"/>
              <p14:cNvContentPartPr/>
              <p14:nvPr/>
            </p14:nvContentPartPr>
            <p14:xfrm>
              <a:off x="8427298" y="2364159"/>
              <a:ext cx="360" cy="360"/>
            </p14:xfrm>
          </p:contentPart>
        </mc:Choice>
        <mc:Fallback>
          <p:pic>
            <p:nvPicPr>
              <p:cNvPr id="10" name="Рукописный ввод 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79418" y="2268399"/>
                <a:ext cx="9612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4">
            <p14:nvContentPartPr>
              <p14:cNvPr id="11" name="Рукописный ввод 10"/>
              <p14:cNvContentPartPr/>
              <p14:nvPr/>
            </p14:nvContentPartPr>
            <p14:xfrm>
              <a:off x="8427298" y="2364159"/>
              <a:ext cx="360" cy="360"/>
            </p14:xfrm>
          </p:contentPart>
        </mc:Choice>
        <mc:Fallback>
          <p:pic>
            <p:nvPicPr>
              <p:cNvPr id="11" name="Рукописный ввод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79418" y="2268399"/>
                <a:ext cx="9612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5">
            <p14:nvContentPartPr>
              <p14:cNvPr id="12" name="Рукописный ввод 11"/>
              <p14:cNvContentPartPr/>
              <p14:nvPr/>
            </p14:nvContentPartPr>
            <p14:xfrm>
              <a:off x="8444218" y="2363799"/>
              <a:ext cx="123480" cy="9000"/>
            </p14:xfrm>
          </p:contentPart>
        </mc:Choice>
        <mc:Fallback>
          <p:pic>
            <p:nvPicPr>
              <p:cNvPr id="12" name="Рукописный ввод 1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395978" y="2268039"/>
                <a:ext cx="2196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7">
            <p14:nvContentPartPr>
              <p14:cNvPr id="13" name="Рукописный ввод 12"/>
              <p14:cNvContentPartPr/>
              <p14:nvPr/>
            </p14:nvContentPartPr>
            <p14:xfrm>
              <a:off x="9061618" y="2372439"/>
              <a:ext cx="106920" cy="8640"/>
            </p14:xfrm>
          </p:contentPart>
        </mc:Choice>
        <mc:Fallback>
          <p:pic>
            <p:nvPicPr>
              <p:cNvPr id="13" name="Рукописный ввод 1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013738" y="2276319"/>
                <a:ext cx="20304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9">
            <p14:nvContentPartPr>
              <p14:cNvPr id="14" name="Рукописный ввод 13"/>
              <p14:cNvContentPartPr/>
              <p14:nvPr/>
            </p14:nvContentPartPr>
            <p14:xfrm>
              <a:off x="9135778" y="2363799"/>
              <a:ext cx="305280" cy="17280"/>
            </p14:xfrm>
          </p:contentPart>
        </mc:Choice>
        <mc:Fallback>
          <p:pic>
            <p:nvPicPr>
              <p:cNvPr id="14" name="Рукописный ввод 1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087898" y="2268039"/>
                <a:ext cx="4010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1">
            <p14:nvContentPartPr>
              <p14:cNvPr id="15" name="Рукописный ввод 14"/>
              <p14:cNvContentPartPr/>
              <p14:nvPr/>
            </p14:nvContentPartPr>
            <p14:xfrm>
              <a:off x="9910138" y="2396919"/>
              <a:ext cx="1383840" cy="27000"/>
            </p14:xfrm>
          </p:contentPart>
        </mc:Choice>
        <mc:Fallback>
          <p:pic>
            <p:nvPicPr>
              <p:cNvPr id="15" name="Рукописный ввод 1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862258" y="2300799"/>
                <a:ext cx="147996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3">
            <p14:nvContentPartPr>
              <p14:cNvPr id="16" name="Рукописный ввод 15"/>
              <p14:cNvContentPartPr/>
              <p14:nvPr/>
            </p14:nvContentPartPr>
            <p14:xfrm>
              <a:off x="5766538" y="2881839"/>
              <a:ext cx="1318320" cy="34560"/>
            </p14:xfrm>
          </p:contentPart>
        </mc:Choice>
        <mc:Fallback>
          <p:pic>
            <p:nvPicPr>
              <p:cNvPr id="16" name="Рукописный ввод 1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18658" y="2785719"/>
                <a:ext cx="1414080" cy="22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35022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676160" y="1933184"/>
            <a:ext cx="2832100" cy="3905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5003" y="982132"/>
            <a:ext cx="4165461" cy="48932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6" name="Рукописный ввод 5"/>
              <p14:cNvContentPartPr/>
              <p14:nvPr/>
            </p14:nvContentPartPr>
            <p14:xfrm>
              <a:off x="48298" y="1133319"/>
              <a:ext cx="1477080" cy="1931400"/>
            </p14:xfrm>
          </p:contentPart>
        </mc:Choice>
        <mc:Fallback>
          <p:pic>
            <p:nvPicPr>
              <p:cNvPr id="6" name="Рукописный ввод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018" y="1125039"/>
                <a:ext cx="1493640" cy="194796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333" y="2275471"/>
            <a:ext cx="3087489" cy="3562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83276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31" y="738316"/>
            <a:ext cx="4514336" cy="50786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8371" t="2884" r="19977" b="9637"/>
          <a:stretch/>
        </p:blipFill>
        <p:spPr>
          <a:xfrm>
            <a:off x="6318422" y="738316"/>
            <a:ext cx="4110681" cy="53566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30103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217</TotalTime>
  <Words>151</Words>
  <Application>Microsoft Office PowerPoint</Application>
  <PresentationFormat>Произвольный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Натуральные материалы</vt:lpstr>
      <vt:lpstr>Русский язык</vt:lpstr>
      <vt:lpstr>Слайд 2</vt:lpstr>
      <vt:lpstr>Гласные</vt:lpstr>
      <vt:lpstr>Запомни!</vt:lpstr>
      <vt:lpstr>Слайд 5</vt:lpstr>
      <vt:lpstr>Й      И      Ь     Ъ      Ы  </vt:lpstr>
      <vt:lpstr>Слайд 7</vt:lpstr>
      <vt:lpstr>Слайд 8</vt:lpstr>
      <vt:lpstr>Слайд 9</vt:lpstr>
      <vt:lpstr>Слайд 10</vt:lpstr>
      <vt:lpstr>Вслушайся! Вникни! Не позабудь! У слова свой норов. Свое нутро. И если ты эту постигнешь суть, Слово тебе сотворит добро.</vt:lpstr>
      <vt:lpstr>Шарады</vt:lpstr>
      <vt:lpstr>Шарады</vt:lpstr>
      <vt:lpstr>Шарады</vt:lpstr>
      <vt:lpstr>Грамоте учиться всегда пригодиться.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</cp:lastModifiedBy>
  <cp:revision>18</cp:revision>
  <dcterms:created xsi:type="dcterms:W3CDTF">2015-11-05T09:15:45Z</dcterms:created>
  <dcterms:modified xsi:type="dcterms:W3CDTF">2015-12-13T19:35:12Z</dcterms:modified>
</cp:coreProperties>
</file>