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63" r:id="rId5"/>
    <p:sldId id="266" r:id="rId6"/>
    <p:sldId id="265" r:id="rId7"/>
    <p:sldId id="264" r:id="rId8"/>
    <p:sldId id="270" r:id="rId9"/>
    <p:sldId id="259" r:id="rId10"/>
    <p:sldId id="279" r:id="rId11"/>
    <p:sldId id="261" r:id="rId12"/>
    <p:sldId id="271" r:id="rId13"/>
    <p:sldId id="274" r:id="rId14"/>
    <p:sldId id="276" r:id="rId15"/>
    <p:sldId id="277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0077-8E44-4D88-AF88-EA82279160F3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2C31-F379-41A9-9D31-1795C231A4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0077-8E44-4D88-AF88-EA82279160F3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2C31-F379-41A9-9D31-1795C231A4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0077-8E44-4D88-AF88-EA82279160F3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2C31-F379-41A9-9D31-1795C231A49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0077-8E44-4D88-AF88-EA82279160F3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2C31-F379-41A9-9D31-1795C231A49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0077-8E44-4D88-AF88-EA82279160F3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2C31-F379-41A9-9D31-1795C231A4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0077-8E44-4D88-AF88-EA82279160F3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2C31-F379-41A9-9D31-1795C231A49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0077-8E44-4D88-AF88-EA82279160F3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2C31-F379-41A9-9D31-1795C231A4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0077-8E44-4D88-AF88-EA82279160F3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2C31-F379-41A9-9D31-1795C231A4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0077-8E44-4D88-AF88-EA82279160F3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2C31-F379-41A9-9D31-1795C231A4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0077-8E44-4D88-AF88-EA82279160F3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2C31-F379-41A9-9D31-1795C231A49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0077-8E44-4D88-AF88-EA82279160F3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2C31-F379-41A9-9D31-1795C231A49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3F60077-8E44-4D88-AF88-EA82279160F3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CDB2C31-F379-41A9-9D31-1795C231A49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Тема: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Исторический аспект нравственного облика героев в повести Н. В. Гоголя Тарас Бульба»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88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3945"/>
            <a:ext cx="5778500" cy="664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76056" y="512064"/>
            <a:ext cx="3787294" cy="756696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Гибель Тараса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2" descr="http://library.karelia.ru/library/fotos/materials/844a6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709352" y="619455"/>
            <a:ext cx="4320481" cy="61926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4" name="Вертикальный свиток 3"/>
          <p:cNvSpPr/>
          <p:nvPr/>
        </p:nvSpPr>
        <p:spPr>
          <a:xfrm>
            <a:off x="5076056" y="1700808"/>
            <a:ext cx="3744416" cy="482453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Перед смертью успевает Тарас крикнуть товарищам, чтобы спускались они к челнам, которые сверху видит он, и уходили от погони по реке. И в последнюю страшную минуту </a:t>
            </a:r>
            <a:r>
              <a:rPr lang="ru-RU" sz="2000" b="1" dirty="0" smtClean="0"/>
              <a:t>предрекает старый атаман объединение русских земель</a:t>
            </a:r>
            <a:r>
              <a:rPr lang="ru-RU" dirty="0" smtClean="0"/>
              <a:t>, погибель врагам их и победу православной веры.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588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6" y="538779"/>
            <a:ext cx="8603891" cy="605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8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cuments\Тарас Бульба-Над сыном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850" y="195619"/>
            <a:ext cx="5450855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80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Каким  образом, в таких сложных политических условиях  сохранить культурные связи с братским народом, восстановить доброжелательные отношения, чувства товарищества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?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Что же остаётся главным для человека во все времена?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b="1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Проблемный вопрос.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18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7772400" cy="1901544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Сегодня я узнал….</a:t>
            </a:r>
            <a:br>
              <a:rPr lang="ru-RU" sz="3200" dirty="0" smtClean="0"/>
            </a:br>
            <a:r>
              <a:rPr lang="ru-RU" sz="3200" dirty="0" smtClean="0"/>
              <a:t>Было интересно…</a:t>
            </a:r>
            <a:br>
              <a:rPr lang="ru-RU" sz="3200" dirty="0" smtClean="0"/>
            </a:br>
            <a:r>
              <a:rPr lang="ru-RU" sz="3200" dirty="0" smtClean="0"/>
              <a:t>Теперь я могу…</a:t>
            </a:r>
            <a:br>
              <a:rPr lang="ru-RU" sz="3200" dirty="0" smtClean="0"/>
            </a:br>
            <a:r>
              <a:rPr lang="ru-RU" sz="3200" dirty="0" smtClean="0"/>
              <a:t>Урок дал мне для жизни…</a:t>
            </a:r>
            <a:br>
              <a:rPr lang="ru-RU" sz="3200" dirty="0" smtClean="0"/>
            </a:br>
            <a:r>
              <a:rPr lang="ru-RU" sz="3200" dirty="0" smtClean="0"/>
              <a:t>Я почувствовал, что…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760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89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Каким 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образом, в таких сложных политических условиях  сохранить культурные связи с братским народом, восстановить доброжелательные отношения, чувства товарищества?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Проблемный вопрос.</a:t>
            </a:r>
            <a:r>
              <a:rPr lang="ru-RU" sz="3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Цель урока: </a:t>
            </a:r>
            <a:r>
              <a:rPr lang="ru-RU" dirty="0"/>
              <a:t> Формирование бережного отношения к общей истории и традициям России и Украины.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53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700" i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700" i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700" i="1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700" b="1" i="1" dirty="0">
                <a:latin typeface="Times New Roman"/>
                <a:ea typeface="Times New Roman"/>
                <a:cs typeface="Times New Roman"/>
              </a:rPr>
              <a:t>Так вот она, Сечь! Вот то гнездо, откуда вылетают все те гордые и крепкие, как львы! Вот откуда разливается воля и </a:t>
            </a:r>
            <a:r>
              <a:rPr lang="ru-RU" sz="2700" b="1" i="1" dirty="0" err="1">
                <a:latin typeface="Times New Roman"/>
                <a:ea typeface="Times New Roman"/>
                <a:cs typeface="Times New Roman"/>
              </a:rPr>
              <a:t>козачество</a:t>
            </a:r>
            <a:r>
              <a:rPr lang="ru-RU" sz="2700" b="1" i="1" dirty="0">
                <a:latin typeface="Times New Roman"/>
                <a:ea typeface="Times New Roman"/>
                <a:cs typeface="Times New Roman"/>
              </a:rPr>
              <a:t> на всю </a:t>
            </a:r>
            <a:r>
              <a:rPr lang="ru-RU" sz="2700" b="1" i="1" dirty="0" err="1">
                <a:latin typeface="Times New Roman"/>
                <a:ea typeface="Times New Roman"/>
                <a:cs typeface="Times New Roman"/>
              </a:rPr>
              <a:t>Украйну</a:t>
            </a:r>
            <a:r>
              <a:rPr lang="ru-RU" sz="2700" b="1" i="1" dirty="0">
                <a:latin typeface="Times New Roman"/>
                <a:ea typeface="Times New Roman"/>
                <a:cs typeface="Times New Roman"/>
              </a:rPr>
              <a:t>!»)</a:t>
            </a:r>
            <a:r>
              <a:rPr lang="ru-RU" sz="4000" dirty="0">
                <a:latin typeface="Calibri"/>
                <a:ea typeface="Times New Roman"/>
                <a:cs typeface="Times New Roman"/>
              </a:rPr>
              <a:t/>
            </a:r>
            <a:br>
              <a:rPr lang="ru-RU" sz="4000" dirty="0"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4" name="Объект 3" descr="в запоржской сечи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40960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216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01" y="260648"/>
            <a:ext cx="8686279" cy="586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54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80" y="1628800"/>
            <a:ext cx="8705108" cy="44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4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7200" b="1" i="1" u="sng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latin typeface="Times New Roman"/>
                <a:ea typeface="Calibri"/>
                <a:cs typeface="Times New Roman"/>
              </a:rPr>
              <a:t>БОРЬБА КАЗАЧЕСТВА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7200" b="1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latin typeface="Times New Roman"/>
                <a:ea typeface="Calibri"/>
                <a:cs typeface="Times New Roman"/>
              </a:rPr>
              <a:t>ТУРКИ</a:t>
            </a:r>
            <a:endParaRPr lang="ru-RU" sz="1800" dirty="0" smtClean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                                                                             </a:t>
            </a:r>
            <a:r>
              <a:rPr lang="ru-RU" sz="5400" b="1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latin typeface="Times New Roman"/>
                <a:ea typeface="Calibri"/>
                <a:cs typeface="Times New Roman"/>
              </a:rPr>
              <a:t>КРЫМСКИЕ ТАТАРЫ</a:t>
            </a:r>
            <a:endParaRPr lang="ru-RU" sz="1800" dirty="0" smtClean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7200" b="1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latin typeface="Times New Roman"/>
                <a:ea typeface="Calibri"/>
                <a:cs typeface="Times New Roman"/>
              </a:rPr>
              <a:t>ПОЛЬСКАЯ ШЛЯХТА</a:t>
            </a:r>
            <a:endParaRPr lang="ru-RU" sz="1800" dirty="0" smtClean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355976" y="3284984"/>
            <a:ext cx="43204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355976" y="4077072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355976" y="4941168"/>
            <a:ext cx="43204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36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2890"/>
            <a:ext cx="8064896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4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76056" y="512064"/>
            <a:ext cx="3787294" cy="1836816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ru-RU" dirty="0" smtClean="0"/>
              <a:t>       Пленение и казнь Остапа</a:t>
            </a:r>
            <a:endParaRPr lang="ru-RU" dirty="0"/>
          </a:p>
        </p:txBody>
      </p:sp>
      <p:pic>
        <p:nvPicPr>
          <p:cNvPr id="4" name="Рисунок 3" descr="http://library.karelia.ru/library/fotos/materials/844a7.jpg"/>
          <p:cNvPicPr/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83569" y="404664"/>
            <a:ext cx="4176463" cy="626469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Вертикальный свиток 4"/>
          <p:cNvSpPr/>
          <p:nvPr/>
        </p:nvSpPr>
        <p:spPr>
          <a:xfrm>
            <a:off x="5148064" y="2996952"/>
            <a:ext cx="3384376" cy="3528392"/>
          </a:xfrm>
          <a:prstGeom prst="verticalScroll">
            <a:avLst>
              <a:gd name="adj" fmla="val 5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Тарас присутствует при страшной казни сына на городской площади. Ни один стон не вырывается под пытками из груди Остапа, лишь перед смертью взывает: «</a:t>
            </a:r>
            <a:r>
              <a:rPr lang="ru-RU" dirty="0" err="1" smtClean="0"/>
              <a:t>Батько</a:t>
            </a:r>
            <a:r>
              <a:rPr lang="ru-RU" dirty="0" smtClean="0"/>
              <a:t>! где ты! Слышишь ли ты?» — «Слышу!» — отвечает над толпой Тарас.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16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159</TotalTime>
  <Words>182</Words>
  <Application>Microsoft Office PowerPoint</Application>
  <PresentationFormat>Экран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Тема: Исторический аспект нравственного облика героев в повести Н. В. Гоголя Тарас Бульба»</vt:lpstr>
      <vt:lpstr>Проблемный вопрос. </vt:lpstr>
      <vt:lpstr>Презентация PowerPoint</vt:lpstr>
      <vt:lpstr> «Так вот она, Сечь! Вот то гнездо, откуда вылетают все те гордые и крепкие, как львы! Вот откуда разливается воля и козачество на всю Украйну!»)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Пленение и казнь Остапа</vt:lpstr>
      <vt:lpstr>Презентация PowerPoint</vt:lpstr>
      <vt:lpstr>Гибель Тараса </vt:lpstr>
      <vt:lpstr>Презентация PowerPoint</vt:lpstr>
      <vt:lpstr>Презентация PowerPoint</vt:lpstr>
      <vt:lpstr>Каким  образом, в таких сложных политических условиях  сохранить культурные связи с братским народом, восстановить доброжелательные отношения, чувства товарищества? Что же остаётся главным для человека во все времена?  </vt:lpstr>
      <vt:lpstr>Сегодня я узнал…. Было интересно… Теперь я могу… Урок дал мне для жизни… Я почувствовал, что…</vt:lpstr>
      <vt:lpstr>Спасибо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Исторический аспект нравственного облика героев в повести Н. В. Гоголя Тарас Бульба»</dc:title>
  <dc:creator>user</dc:creator>
  <cp:lastModifiedBy>user</cp:lastModifiedBy>
  <cp:revision>16</cp:revision>
  <dcterms:created xsi:type="dcterms:W3CDTF">2015-02-01T13:05:17Z</dcterms:created>
  <dcterms:modified xsi:type="dcterms:W3CDTF">2015-02-10T07:02:33Z</dcterms:modified>
</cp:coreProperties>
</file>