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5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9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CDF4C7-DB47-4D3A-ABA3-53C005862BCC}" type="doc">
      <dgm:prSet loTypeId="urn:microsoft.com/office/officeart/2008/layout/VerticalCurvedList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3F170E8-0278-48E2-9053-8380108675C0}">
      <dgm:prSet phldrT="[Текст]"/>
      <dgm:spPr/>
      <dgm:t>
        <a:bodyPr/>
        <a:lstStyle/>
        <a:p>
          <a:r>
            <a:rPr lang="ru-RU" dirty="0" smtClean="0"/>
            <a:t>Нажмите на барабан и дождитесь, когда выкатится шар</a:t>
          </a:r>
          <a:endParaRPr lang="ru-RU" dirty="0"/>
        </a:p>
      </dgm:t>
    </dgm:pt>
    <dgm:pt modelId="{94E3C5EA-9E7C-4A93-915F-879267D36938}" type="parTrans" cxnId="{81B8BD53-DFF9-4FAF-898A-9C83C96665E2}">
      <dgm:prSet/>
      <dgm:spPr/>
      <dgm:t>
        <a:bodyPr/>
        <a:lstStyle/>
        <a:p>
          <a:endParaRPr lang="ru-RU"/>
        </a:p>
      </dgm:t>
    </dgm:pt>
    <dgm:pt modelId="{0A095836-328C-478D-95A5-0437DFD1EE7B}" type="sibTrans" cxnId="{81B8BD53-DFF9-4FAF-898A-9C83C96665E2}">
      <dgm:prSet/>
      <dgm:spPr/>
      <dgm:t>
        <a:bodyPr/>
        <a:lstStyle/>
        <a:p>
          <a:endParaRPr lang="ru-RU"/>
        </a:p>
      </dgm:t>
    </dgm:pt>
    <dgm:pt modelId="{9EA0B523-4E71-4125-ABB4-8EF9FE538CE8}">
      <dgm:prSet phldrT="[Текст]"/>
      <dgm:spPr/>
      <dgm:t>
        <a:bodyPr/>
        <a:lstStyle/>
        <a:p>
          <a:r>
            <a:rPr lang="ru-RU" dirty="0" smtClean="0"/>
            <a:t>Нажмите на выпавший шар и вам откроется вопрос</a:t>
          </a:r>
          <a:endParaRPr lang="ru-RU" dirty="0"/>
        </a:p>
      </dgm:t>
    </dgm:pt>
    <dgm:pt modelId="{D9A3C9B3-9346-400F-8511-8ADBABD09734}" type="parTrans" cxnId="{297C3666-8B50-426C-8F45-93E23323D94B}">
      <dgm:prSet/>
      <dgm:spPr/>
      <dgm:t>
        <a:bodyPr/>
        <a:lstStyle/>
        <a:p>
          <a:endParaRPr lang="ru-RU"/>
        </a:p>
      </dgm:t>
    </dgm:pt>
    <dgm:pt modelId="{C8CBDF7B-F8B0-4F22-902C-FDDE5DFC6891}" type="sibTrans" cxnId="{297C3666-8B50-426C-8F45-93E23323D94B}">
      <dgm:prSet/>
      <dgm:spPr/>
      <dgm:t>
        <a:bodyPr/>
        <a:lstStyle/>
        <a:p>
          <a:endParaRPr lang="ru-RU"/>
        </a:p>
      </dgm:t>
    </dgm:pt>
    <dgm:pt modelId="{9CB98841-40EC-43BE-B718-56F7F8C0DD5C}">
      <dgm:prSet phldrT="[Текст]"/>
      <dgm:spPr/>
      <dgm:t>
        <a:bodyPr/>
        <a:lstStyle/>
        <a:p>
          <a:r>
            <a:rPr lang="ru-RU" dirty="0" smtClean="0"/>
            <a:t>Нажмите на вопрос и вам откроется ответ для проверки</a:t>
          </a:r>
          <a:endParaRPr lang="ru-RU" dirty="0"/>
        </a:p>
      </dgm:t>
    </dgm:pt>
    <dgm:pt modelId="{374A994F-DC39-44CE-986E-703E2F126EEE}" type="parTrans" cxnId="{49EB0ABD-5F57-4F0A-81D2-5AD42BE2EE34}">
      <dgm:prSet/>
      <dgm:spPr/>
      <dgm:t>
        <a:bodyPr/>
        <a:lstStyle/>
        <a:p>
          <a:endParaRPr lang="ru-RU"/>
        </a:p>
      </dgm:t>
    </dgm:pt>
    <dgm:pt modelId="{862D4491-8B04-4B50-B2BF-5811236C8714}" type="sibTrans" cxnId="{49EB0ABD-5F57-4F0A-81D2-5AD42BE2EE34}">
      <dgm:prSet/>
      <dgm:spPr/>
      <dgm:t>
        <a:bodyPr/>
        <a:lstStyle/>
        <a:p>
          <a:endParaRPr lang="ru-RU"/>
        </a:p>
      </dgm:t>
    </dgm:pt>
    <dgm:pt modelId="{2BDCE061-4B3E-473C-B2FC-F19EAFEA22DB}">
      <dgm:prSet phldrT="[Текст]"/>
      <dgm:spPr/>
      <dgm:t>
        <a:bodyPr/>
        <a:lstStyle/>
        <a:p>
          <a:r>
            <a:rPr lang="ru-RU" dirty="0" smtClean="0"/>
            <a:t>Для продолжения игры нажимайте «далее», для окончания «конец игры»</a:t>
          </a:r>
          <a:endParaRPr lang="ru-RU" dirty="0"/>
        </a:p>
      </dgm:t>
    </dgm:pt>
    <dgm:pt modelId="{601788BE-85AD-4619-8CC4-17CE2780DC6E}" type="parTrans" cxnId="{786F5415-0027-42A6-B946-F8FD3B1D83C5}">
      <dgm:prSet/>
      <dgm:spPr/>
      <dgm:t>
        <a:bodyPr/>
        <a:lstStyle/>
        <a:p>
          <a:endParaRPr lang="ru-RU"/>
        </a:p>
      </dgm:t>
    </dgm:pt>
    <dgm:pt modelId="{50C57BD2-B10E-4090-94F2-00C269D4C097}" type="sibTrans" cxnId="{786F5415-0027-42A6-B946-F8FD3B1D83C5}">
      <dgm:prSet/>
      <dgm:spPr/>
      <dgm:t>
        <a:bodyPr/>
        <a:lstStyle/>
        <a:p>
          <a:endParaRPr lang="ru-RU"/>
        </a:p>
      </dgm:t>
    </dgm:pt>
    <dgm:pt modelId="{FE5293D9-98EA-425E-B1E0-90A322974C64}">
      <dgm:prSet phldrT="[Текст]"/>
      <dgm:spPr/>
      <dgm:t>
        <a:bodyPr/>
        <a:lstStyle/>
        <a:p>
          <a:r>
            <a:rPr lang="ru-RU" dirty="0" smtClean="0"/>
            <a:t>Нажав на «выход» Вы сможете выйти из игры на любом этапе</a:t>
          </a:r>
          <a:endParaRPr lang="ru-RU" dirty="0"/>
        </a:p>
      </dgm:t>
    </dgm:pt>
    <dgm:pt modelId="{CC9158DF-C52A-42B1-9D43-D1A3F2DCFBF2}" type="parTrans" cxnId="{2A8E9141-0FB0-4472-B34E-806CB8B42154}">
      <dgm:prSet/>
      <dgm:spPr/>
      <dgm:t>
        <a:bodyPr/>
        <a:lstStyle/>
        <a:p>
          <a:endParaRPr lang="ru-RU"/>
        </a:p>
      </dgm:t>
    </dgm:pt>
    <dgm:pt modelId="{D2CEE0F6-328E-449E-8588-54C6CA80BC78}" type="sibTrans" cxnId="{2A8E9141-0FB0-4472-B34E-806CB8B42154}">
      <dgm:prSet/>
      <dgm:spPr/>
      <dgm:t>
        <a:bodyPr/>
        <a:lstStyle/>
        <a:p>
          <a:endParaRPr lang="ru-RU"/>
        </a:p>
      </dgm:t>
    </dgm:pt>
    <dgm:pt modelId="{DE90343F-36F9-4FF4-ACDE-B781AA0E69CF}" type="pres">
      <dgm:prSet presAssocID="{53CDF4C7-DB47-4D3A-ABA3-53C005862BC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7D14B2C-1312-43D2-92D3-5B8EC0ADF2D1}" type="pres">
      <dgm:prSet presAssocID="{53CDF4C7-DB47-4D3A-ABA3-53C005862BCC}" presName="Name1" presStyleCnt="0"/>
      <dgm:spPr/>
    </dgm:pt>
    <dgm:pt modelId="{ED1A972F-5ED5-4F90-A0B5-FF61C6BCE926}" type="pres">
      <dgm:prSet presAssocID="{53CDF4C7-DB47-4D3A-ABA3-53C005862BCC}" presName="cycle" presStyleCnt="0"/>
      <dgm:spPr/>
    </dgm:pt>
    <dgm:pt modelId="{C081CC32-DB64-49E0-AFD3-560DF9E4AEAF}" type="pres">
      <dgm:prSet presAssocID="{53CDF4C7-DB47-4D3A-ABA3-53C005862BCC}" presName="srcNode" presStyleLbl="node1" presStyleIdx="0" presStyleCnt="5"/>
      <dgm:spPr/>
    </dgm:pt>
    <dgm:pt modelId="{E0564B79-9B66-4D97-8015-1FBEEF45481E}" type="pres">
      <dgm:prSet presAssocID="{53CDF4C7-DB47-4D3A-ABA3-53C005862BCC}" presName="conn" presStyleLbl="parChTrans1D2" presStyleIdx="0" presStyleCnt="1"/>
      <dgm:spPr/>
      <dgm:t>
        <a:bodyPr/>
        <a:lstStyle/>
        <a:p>
          <a:endParaRPr lang="ru-RU"/>
        </a:p>
      </dgm:t>
    </dgm:pt>
    <dgm:pt modelId="{E9695832-DCD7-403A-83B0-65E78242E5BD}" type="pres">
      <dgm:prSet presAssocID="{53CDF4C7-DB47-4D3A-ABA3-53C005862BCC}" presName="extraNode" presStyleLbl="node1" presStyleIdx="0" presStyleCnt="5"/>
      <dgm:spPr/>
    </dgm:pt>
    <dgm:pt modelId="{E5689493-4F3E-41AE-8A00-CCD940BF9C52}" type="pres">
      <dgm:prSet presAssocID="{53CDF4C7-DB47-4D3A-ABA3-53C005862BCC}" presName="dstNode" presStyleLbl="node1" presStyleIdx="0" presStyleCnt="5"/>
      <dgm:spPr/>
    </dgm:pt>
    <dgm:pt modelId="{A426F718-1A9E-4022-AA84-A86535B2A252}" type="pres">
      <dgm:prSet presAssocID="{C3F170E8-0278-48E2-9053-8380108675C0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007BB3-B9D6-40F1-85DE-9A0ABA7F82B9}" type="pres">
      <dgm:prSet presAssocID="{C3F170E8-0278-48E2-9053-8380108675C0}" presName="accent_1" presStyleCnt="0"/>
      <dgm:spPr/>
    </dgm:pt>
    <dgm:pt modelId="{E99BE75A-79A6-402A-9778-169DB28DB56B}" type="pres">
      <dgm:prSet presAssocID="{C3F170E8-0278-48E2-9053-8380108675C0}" presName="accentRepeatNode" presStyleLbl="solidFgAcc1" presStyleIdx="0" presStyleCnt="5"/>
      <dgm:spPr/>
    </dgm:pt>
    <dgm:pt modelId="{C93A2B7E-0A87-471C-855F-7FFD2B417CAC}" type="pres">
      <dgm:prSet presAssocID="{9EA0B523-4E71-4125-ABB4-8EF9FE538CE8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5E2C6-2341-4313-8651-AB2C61CA9CA3}" type="pres">
      <dgm:prSet presAssocID="{9EA0B523-4E71-4125-ABB4-8EF9FE538CE8}" presName="accent_2" presStyleCnt="0"/>
      <dgm:spPr/>
    </dgm:pt>
    <dgm:pt modelId="{7F338322-2B66-435A-8848-5B572D912244}" type="pres">
      <dgm:prSet presAssocID="{9EA0B523-4E71-4125-ABB4-8EF9FE538CE8}" presName="accentRepeatNode" presStyleLbl="solidFgAcc1" presStyleIdx="1" presStyleCnt="5"/>
      <dgm:spPr/>
    </dgm:pt>
    <dgm:pt modelId="{5EBA9725-17D3-4939-91C0-D10B610EAC6F}" type="pres">
      <dgm:prSet presAssocID="{9CB98841-40EC-43BE-B718-56F7F8C0DD5C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B351DA-05C1-41B6-B8A0-4C0718AA6FD7}" type="pres">
      <dgm:prSet presAssocID="{9CB98841-40EC-43BE-B718-56F7F8C0DD5C}" presName="accent_3" presStyleCnt="0"/>
      <dgm:spPr/>
    </dgm:pt>
    <dgm:pt modelId="{D150CB4D-98B5-467C-B7E8-D7FF26C35629}" type="pres">
      <dgm:prSet presAssocID="{9CB98841-40EC-43BE-B718-56F7F8C0DD5C}" presName="accentRepeatNode" presStyleLbl="solidFgAcc1" presStyleIdx="2" presStyleCnt="5"/>
      <dgm:spPr/>
    </dgm:pt>
    <dgm:pt modelId="{EEEF0FFD-DC3A-484E-ABB7-BCEC712F1873}" type="pres">
      <dgm:prSet presAssocID="{2BDCE061-4B3E-473C-B2FC-F19EAFEA22DB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5A5C0-EC31-4823-A0F4-39EC626D638A}" type="pres">
      <dgm:prSet presAssocID="{2BDCE061-4B3E-473C-B2FC-F19EAFEA22DB}" presName="accent_4" presStyleCnt="0"/>
      <dgm:spPr/>
    </dgm:pt>
    <dgm:pt modelId="{461DDE49-858F-454A-820D-ED988BF781B8}" type="pres">
      <dgm:prSet presAssocID="{2BDCE061-4B3E-473C-B2FC-F19EAFEA22DB}" presName="accentRepeatNode" presStyleLbl="solidFgAcc1" presStyleIdx="3" presStyleCnt="5"/>
      <dgm:spPr/>
    </dgm:pt>
    <dgm:pt modelId="{9F5A08F4-68C1-4A5D-B0E2-AC9B12300F25}" type="pres">
      <dgm:prSet presAssocID="{FE5293D9-98EA-425E-B1E0-90A322974C64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CC3513-314C-47EC-B4A1-2759DFDAFEF4}" type="pres">
      <dgm:prSet presAssocID="{FE5293D9-98EA-425E-B1E0-90A322974C64}" presName="accent_5" presStyleCnt="0"/>
      <dgm:spPr/>
    </dgm:pt>
    <dgm:pt modelId="{4811FC44-83CE-4F81-AEE8-BA33318F1183}" type="pres">
      <dgm:prSet presAssocID="{FE5293D9-98EA-425E-B1E0-90A322974C64}" presName="accentRepeatNode" presStyleLbl="solidFgAcc1" presStyleIdx="4" presStyleCnt="5"/>
      <dgm:spPr/>
    </dgm:pt>
  </dgm:ptLst>
  <dgm:cxnLst>
    <dgm:cxn modelId="{6DA8ABF1-CAF9-4BD3-A740-C1669FEBD3F7}" type="presOf" srcId="{53CDF4C7-DB47-4D3A-ABA3-53C005862BCC}" destId="{DE90343F-36F9-4FF4-ACDE-B781AA0E69CF}" srcOrd="0" destOrd="0" presId="urn:microsoft.com/office/officeart/2008/layout/VerticalCurvedList"/>
    <dgm:cxn modelId="{78E6E3C5-73FD-440D-87EB-40767FB718F3}" type="presOf" srcId="{2BDCE061-4B3E-473C-B2FC-F19EAFEA22DB}" destId="{EEEF0FFD-DC3A-484E-ABB7-BCEC712F1873}" srcOrd="0" destOrd="0" presId="urn:microsoft.com/office/officeart/2008/layout/VerticalCurvedList"/>
    <dgm:cxn modelId="{04693F81-2754-40EB-811A-2C4B93773146}" type="presOf" srcId="{9CB98841-40EC-43BE-B718-56F7F8C0DD5C}" destId="{5EBA9725-17D3-4939-91C0-D10B610EAC6F}" srcOrd="0" destOrd="0" presId="urn:microsoft.com/office/officeart/2008/layout/VerticalCurvedList"/>
    <dgm:cxn modelId="{2A8E9141-0FB0-4472-B34E-806CB8B42154}" srcId="{53CDF4C7-DB47-4D3A-ABA3-53C005862BCC}" destId="{FE5293D9-98EA-425E-B1E0-90A322974C64}" srcOrd="4" destOrd="0" parTransId="{CC9158DF-C52A-42B1-9D43-D1A3F2DCFBF2}" sibTransId="{D2CEE0F6-328E-449E-8588-54C6CA80BC78}"/>
    <dgm:cxn modelId="{49EB0ABD-5F57-4F0A-81D2-5AD42BE2EE34}" srcId="{53CDF4C7-DB47-4D3A-ABA3-53C005862BCC}" destId="{9CB98841-40EC-43BE-B718-56F7F8C0DD5C}" srcOrd="2" destOrd="0" parTransId="{374A994F-DC39-44CE-986E-703E2F126EEE}" sibTransId="{862D4491-8B04-4B50-B2BF-5811236C8714}"/>
    <dgm:cxn modelId="{81B8BD53-DFF9-4FAF-898A-9C83C96665E2}" srcId="{53CDF4C7-DB47-4D3A-ABA3-53C005862BCC}" destId="{C3F170E8-0278-48E2-9053-8380108675C0}" srcOrd="0" destOrd="0" parTransId="{94E3C5EA-9E7C-4A93-915F-879267D36938}" sibTransId="{0A095836-328C-478D-95A5-0437DFD1EE7B}"/>
    <dgm:cxn modelId="{6BD88692-615B-47F8-AE22-84F97A55E245}" type="presOf" srcId="{C3F170E8-0278-48E2-9053-8380108675C0}" destId="{A426F718-1A9E-4022-AA84-A86535B2A252}" srcOrd="0" destOrd="0" presId="urn:microsoft.com/office/officeart/2008/layout/VerticalCurvedList"/>
    <dgm:cxn modelId="{77D5974D-B285-4569-B1E6-611D4BA64093}" type="presOf" srcId="{0A095836-328C-478D-95A5-0437DFD1EE7B}" destId="{E0564B79-9B66-4D97-8015-1FBEEF45481E}" srcOrd="0" destOrd="0" presId="urn:microsoft.com/office/officeart/2008/layout/VerticalCurvedList"/>
    <dgm:cxn modelId="{12662584-15DC-4F39-B28C-66D391B46082}" type="presOf" srcId="{FE5293D9-98EA-425E-B1E0-90A322974C64}" destId="{9F5A08F4-68C1-4A5D-B0E2-AC9B12300F25}" srcOrd="0" destOrd="0" presId="urn:microsoft.com/office/officeart/2008/layout/VerticalCurvedList"/>
    <dgm:cxn modelId="{786F5415-0027-42A6-B946-F8FD3B1D83C5}" srcId="{53CDF4C7-DB47-4D3A-ABA3-53C005862BCC}" destId="{2BDCE061-4B3E-473C-B2FC-F19EAFEA22DB}" srcOrd="3" destOrd="0" parTransId="{601788BE-85AD-4619-8CC4-17CE2780DC6E}" sibTransId="{50C57BD2-B10E-4090-94F2-00C269D4C097}"/>
    <dgm:cxn modelId="{297C3666-8B50-426C-8F45-93E23323D94B}" srcId="{53CDF4C7-DB47-4D3A-ABA3-53C005862BCC}" destId="{9EA0B523-4E71-4125-ABB4-8EF9FE538CE8}" srcOrd="1" destOrd="0" parTransId="{D9A3C9B3-9346-400F-8511-8ADBABD09734}" sibTransId="{C8CBDF7B-F8B0-4F22-902C-FDDE5DFC6891}"/>
    <dgm:cxn modelId="{A6FEAD5B-9324-42B3-B9A4-E2F8117EA51E}" type="presOf" srcId="{9EA0B523-4E71-4125-ABB4-8EF9FE538CE8}" destId="{C93A2B7E-0A87-471C-855F-7FFD2B417CAC}" srcOrd="0" destOrd="0" presId="urn:microsoft.com/office/officeart/2008/layout/VerticalCurvedList"/>
    <dgm:cxn modelId="{1DB9F85F-8A63-436B-9AF6-EB2BBFB8587F}" type="presParOf" srcId="{DE90343F-36F9-4FF4-ACDE-B781AA0E69CF}" destId="{07D14B2C-1312-43D2-92D3-5B8EC0ADF2D1}" srcOrd="0" destOrd="0" presId="urn:microsoft.com/office/officeart/2008/layout/VerticalCurvedList"/>
    <dgm:cxn modelId="{26935D65-2244-41CB-A5EF-A8382193D094}" type="presParOf" srcId="{07D14B2C-1312-43D2-92D3-5B8EC0ADF2D1}" destId="{ED1A972F-5ED5-4F90-A0B5-FF61C6BCE926}" srcOrd="0" destOrd="0" presId="urn:microsoft.com/office/officeart/2008/layout/VerticalCurvedList"/>
    <dgm:cxn modelId="{922F58C8-4FD8-4BDD-8068-FAD83939008F}" type="presParOf" srcId="{ED1A972F-5ED5-4F90-A0B5-FF61C6BCE926}" destId="{C081CC32-DB64-49E0-AFD3-560DF9E4AEAF}" srcOrd="0" destOrd="0" presId="urn:microsoft.com/office/officeart/2008/layout/VerticalCurvedList"/>
    <dgm:cxn modelId="{27561067-694F-479E-BBAB-3B3327E4AE4A}" type="presParOf" srcId="{ED1A972F-5ED5-4F90-A0B5-FF61C6BCE926}" destId="{E0564B79-9B66-4D97-8015-1FBEEF45481E}" srcOrd="1" destOrd="0" presId="urn:microsoft.com/office/officeart/2008/layout/VerticalCurvedList"/>
    <dgm:cxn modelId="{424084A2-0E28-4665-A1D1-70CEC3644B6F}" type="presParOf" srcId="{ED1A972F-5ED5-4F90-A0B5-FF61C6BCE926}" destId="{E9695832-DCD7-403A-83B0-65E78242E5BD}" srcOrd="2" destOrd="0" presId="urn:microsoft.com/office/officeart/2008/layout/VerticalCurvedList"/>
    <dgm:cxn modelId="{ACAE5EF7-8865-459C-94E3-93BAB2770941}" type="presParOf" srcId="{ED1A972F-5ED5-4F90-A0B5-FF61C6BCE926}" destId="{E5689493-4F3E-41AE-8A00-CCD940BF9C52}" srcOrd="3" destOrd="0" presId="urn:microsoft.com/office/officeart/2008/layout/VerticalCurvedList"/>
    <dgm:cxn modelId="{DD524726-9CD7-40BB-90F1-0874E33A3FCD}" type="presParOf" srcId="{07D14B2C-1312-43D2-92D3-5B8EC0ADF2D1}" destId="{A426F718-1A9E-4022-AA84-A86535B2A252}" srcOrd="1" destOrd="0" presId="urn:microsoft.com/office/officeart/2008/layout/VerticalCurvedList"/>
    <dgm:cxn modelId="{165AB9E8-6E45-4F0A-B672-476E7C49DD37}" type="presParOf" srcId="{07D14B2C-1312-43D2-92D3-5B8EC0ADF2D1}" destId="{1C007BB3-B9D6-40F1-85DE-9A0ABA7F82B9}" srcOrd="2" destOrd="0" presId="urn:microsoft.com/office/officeart/2008/layout/VerticalCurvedList"/>
    <dgm:cxn modelId="{1720AF26-0333-4C60-A7FD-01E7961D0A83}" type="presParOf" srcId="{1C007BB3-B9D6-40F1-85DE-9A0ABA7F82B9}" destId="{E99BE75A-79A6-402A-9778-169DB28DB56B}" srcOrd="0" destOrd="0" presId="urn:microsoft.com/office/officeart/2008/layout/VerticalCurvedList"/>
    <dgm:cxn modelId="{E3DDC2A0-777F-45C4-8717-363597ADCC2E}" type="presParOf" srcId="{07D14B2C-1312-43D2-92D3-5B8EC0ADF2D1}" destId="{C93A2B7E-0A87-471C-855F-7FFD2B417CAC}" srcOrd="3" destOrd="0" presId="urn:microsoft.com/office/officeart/2008/layout/VerticalCurvedList"/>
    <dgm:cxn modelId="{11B54D19-9C84-4E09-8213-15B90497410B}" type="presParOf" srcId="{07D14B2C-1312-43D2-92D3-5B8EC0ADF2D1}" destId="{6CE5E2C6-2341-4313-8651-AB2C61CA9CA3}" srcOrd="4" destOrd="0" presId="urn:microsoft.com/office/officeart/2008/layout/VerticalCurvedList"/>
    <dgm:cxn modelId="{4CF973C6-EE09-4FD4-A049-FF802614A937}" type="presParOf" srcId="{6CE5E2C6-2341-4313-8651-AB2C61CA9CA3}" destId="{7F338322-2B66-435A-8848-5B572D912244}" srcOrd="0" destOrd="0" presId="urn:microsoft.com/office/officeart/2008/layout/VerticalCurvedList"/>
    <dgm:cxn modelId="{61AF9A3B-DFD8-457A-BD3F-D2F2C525F170}" type="presParOf" srcId="{07D14B2C-1312-43D2-92D3-5B8EC0ADF2D1}" destId="{5EBA9725-17D3-4939-91C0-D10B610EAC6F}" srcOrd="5" destOrd="0" presId="urn:microsoft.com/office/officeart/2008/layout/VerticalCurvedList"/>
    <dgm:cxn modelId="{EF403F32-FD8B-40D6-994D-60C390B02217}" type="presParOf" srcId="{07D14B2C-1312-43D2-92D3-5B8EC0ADF2D1}" destId="{58B351DA-05C1-41B6-B8A0-4C0718AA6FD7}" srcOrd="6" destOrd="0" presId="urn:microsoft.com/office/officeart/2008/layout/VerticalCurvedList"/>
    <dgm:cxn modelId="{CB50FAEA-99A9-4DC9-B6AD-56FCABB3FFC3}" type="presParOf" srcId="{58B351DA-05C1-41B6-B8A0-4C0718AA6FD7}" destId="{D150CB4D-98B5-467C-B7E8-D7FF26C35629}" srcOrd="0" destOrd="0" presId="urn:microsoft.com/office/officeart/2008/layout/VerticalCurvedList"/>
    <dgm:cxn modelId="{B32CE514-3FD8-4FD0-90A0-D42043BB530F}" type="presParOf" srcId="{07D14B2C-1312-43D2-92D3-5B8EC0ADF2D1}" destId="{EEEF0FFD-DC3A-484E-ABB7-BCEC712F1873}" srcOrd="7" destOrd="0" presId="urn:microsoft.com/office/officeart/2008/layout/VerticalCurvedList"/>
    <dgm:cxn modelId="{D9B1D02C-3FAC-4C5D-8C96-F3809E6E1EAF}" type="presParOf" srcId="{07D14B2C-1312-43D2-92D3-5B8EC0ADF2D1}" destId="{9C15A5C0-EC31-4823-A0F4-39EC626D638A}" srcOrd="8" destOrd="0" presId="urn:microsoft.com/office/officeart/2008/layout/VerticalCurvedList"/>
    <dgm:cxn modelId="{C9B4340A-2324-469B-8E2D-1306C7963FC8}" type="presParOf" srcId="{9C15A5C0-EC31-4823-A0F4-39EC626D638A}" destId="{461DDE49-858F-454A-820D-ED988BF781B8}" srcOrd="0" destOrd="0" presId="urn:microsoft.com/office/officeart/2008/layout/VerticalCurvedList"/>
    <dgm:cxn modelId="{CC6DD70D-7039-4C7D-A10B-353E63F86B16}" type="presParOf" srcId="{07D14B2C-1312-43D2-92D3-5B8EC0ADF2D1}" destId="{9F5A08F4-68C1-4A5D-B0E2-AC9B12300F25}" srcOrd="9" destOrd="0" presId="urn:microsoft.com/office/officeart/2008/layout/VerticalCurvedList"/>
    <dgm:cxn modelId="{0DCDBE3F-66CB-4DBF-BFA3-6EA72893F535}" type="presParOf" srcId="{07D14B2C-1312-43D2-92D3-5B8EC0ADF2D1}" destId="{ECCC3513-314C-47EC-B4A1-2759DFDAFEF4}" srcOrd="10" destOrd="0" presId="urn:microsoft.com/office/officeart/2008/layout/VerticalCurvedList"/>
    <dgm:cxn modelId="{1D8ABA80-43F1-4CE9-94EF-A4BBA4A41AE1}" type="presParOf" srcId="{ECCC3513-314C-47EC-B4A1-2759DFDAFEF4}" destId="{4811FC44-83CE-4F81-AEE8-BA33318F118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564B79-9B66-4D97-8015-1FBEEF45481E}">
      <dsp:nvSpPr>
        <dsp:cNvPr id="0" name=""/>
        <dsp:cNvSpPr/>
      </dsp:nvSpPr>
      <dsp:spPr>
        <a:xfrm>
          <a:off x="-5961452" y="-912245"/>
          <a:ext cx="7096851" cy="7096851"/>
        </a:xfrm>
        <a:prstGeom prst="blockArc">
          <a:avLst>
            <a:gd name="adj1" fmla="val 18900000"/>
            <a:gd name="adj2" fmla="val 2700000"/>
            <a:gd name="adj3" fmla="val 304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26F718-1A9E-4022-AA84-A86535B2A252}">
      <dsp:nvSpPr>
        <dsp:cNvPr id="0" name=""/>
        <dsp:cNvSpPr/>
      </dsp:nvSpPr>
      <dsp:spPr>
        <a:xfrm>
          <a:off x="496198" y="329417"/>
          <a:ext cx="5525530" cy="65925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3284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Нажмите на барабан и дождитесь, когда выкатится шар</a:t>
          </a:r>
          <a:endParaRPr lang="ru-RU" sz="1900" kern="1200" dirty="0"/>
        </a:p>
      </dsp:txBody>
      <dsp:txXfrm>
        <a:off x="496198" y="329417"/>
        <a:ext cx="5525530" cy="659255"/>
      </dsp:txXfrm>
    </dsp:sp>
    <dsp:sp modelId="{E99BE75A-79A6-402A-9778-169DB28DB56B}">
      <dsp:nvSpPr>
        <dsp:cNvPr id="0" name=""/>
        <dsp:cNvSpPr/>
      </dsp:nvSpPr>
      <dsp:spPr>
        <a:xfrm>
          <a:off x="84163" y="247010"/>
          <a:ext cx="824069" cy="82406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93A2B7E-0A87-471C-855F-7FFD2B417CAC}">
      <dsp:nvSpPr>
        <dsp:cNvPr id="0" name=""/>
        <dsp:cNvSpPr/>
      </dsp:nvSpPr>
      <dsp:spPr>
        <a:xfrm>
          <a:off x="968601" y="1317984"/>
          <a:ext cx="5053127" cy="65925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3284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Нажмите на выпавший шар и вам откроется вопрос</a:t>
          </a:r>
          <a:endParaRPr lang="ru-RU" sz="1900" kern="1200" dirty="0"/>
        </a:p>
      </dsp:txBody>
      <dsp:txXfrm>
        <a:off x="968601" y="1317984"/>
        <a:ext cx="5053127" cy="659255"/>
      </dsp:txXfrm>
    </dsp:sp>
    <dsp:sp modelId="{7F338322-2B66-435A-8848-5B572D912244}">
      <dsp:nvSpPr>
        <dsp:cNvPr id="0" name=""/>
        <dsp:cNvSpPr/>
      </dsp:nvSpPr>
      <dsp:spPr>
        <a:xfrm>
          <a:off x="556566" y="1235577"/>
          <a:ext cx="824069" cy="82406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EBA9725-17D3-4939-91C0-D10B610EAC6F}">
      <dsp:nvSpPr>
        <dsp:cNvPr id="0" name=""/>
        <dsp:cNvSpPr/>
      </dsp:nvSpPr>
      <dsp:spPr>
        <a:xfrm>
          <a:off x="1113591" y="2306552"/>
          <a:ext cx="4908137" cy="65925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3284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Нажмите на вопрос и вам откроется ответ для проверки</a:t>
          </a:r>
          <a:endParaRPr lang="ru-RU" sz="1900" kern="1200" dirty="0"/>
        </a:p>
      </dsp:txBody>
      <dsp:txXfrm>
        <a:off x="1113591" y="2306552"/>
        <a:ext cx="4908137" cy="659255"/>
      </dsp:txXfrm>
    </dsp:sp>
    <dsp:sp modelId="{D150CB4D-98B5-467C-B7E8-D7FF26C35629}">
      <dsp:nvSpPr>
        <dsp:cNvPr id="0" name=""/>
        <dsp:cNvSpPr/>
      </dsp:nvSpPr>
      <dsp:spPr>
        <a:xfrm>
          <a:off x="701556" y="2224145"/>
          <a:ext cx="824069" cy="82406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EEF0FFD-DC3A-484E-ABB7-BCEC712F1873}">
      <dsp:nvSpPr>
        <dsp:cNvPr id="0" name=""/>
        <dsp:cNvSpPr/>
      </dsp:nvSpPr>
      <dsp:spPr>
        <a:xfrm>
          <a:off x="968601" y="3295119"/>
          <a:ext cx="5053127" cy="65925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3284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Для продолжения игры нажимайте «далее», для окончания «конец игры»</a:t>
          </a:r>
          <a:endParaRPr lang="ru-RU" sz="1900" kern="1200" dirty="0"/>
        </a:p>
      </dsp:txBody>
      <dsp:txXfrm>
        <a:off x="968601" y="3295119"/>
        <a:ext cx="5053127" cy="659255"/>
      </dsp:txXfrm>
    </dsp:sp>
    <dsp:sp modelId="{461DDE49-858F-454A-820D-ED988BF781B8}">
      <dsp:nvSpPr>
        <dsp:cNvPr id="0" name=""/>
        <dsp:cNvSpPr/>
      </dsp:nvSpPr>
      <dsp:spPr>
        <a:xfrm>
          <a:off x="556566" y="3212712"/>
          <a:ext cx="824069" cy="82406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F5A08F4-68C1-4A5D-B0E2-AC9B12300F25}">
      <dsp:nvSpPr>
        <dsp:cNvPr id="0" name=""/>
        <dsp:cNvSpPr/>
      </dsp:nvSpPr>
      <dsp:spPr>
        <a:xfrm>
          <a:off x="496198" y="4283687"/>
          <a:ext cx="5525530" cy="65925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3284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Нажав на «выход» Вы сможете выйти из игры на любом этапе</a:t>
          </a:r>
          <a:endParaRPr lang="ru-RU" sz="1900" kern="1200" dirty="0"/>
        </a:p>
      </dsp:txBody>
      <dsp:txXfrm>
        <a:off x="496198" y="4283687"/>
        <a:ext cx="5525530" cy="659255"/>
      </dsp:txXfrm>
    </dsp:sp>
    <dsp:sp modelId="{4811FC44-83CE-4F81-AEE8-BA33318F1183}">
      <dsp:nvSpPr>
        <dsp:cNvPr id="0" name=""/>
        <dsp:cNvSpPr/>
      </dsp:nvSpPr>
      <dsp:spPr>
        <a:xfrm>
          <a:off x="84163" y="4201280"/>
          <a:ext cx="824069" cy="82406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E07C1A2-B6F2-4D33-9AA7-FE34141FAF06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B38A7BF-D78B-414D-ABF2-3D049FB849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2885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7AFFC-A2E4-4744-92D1-F1A037776EB2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858D8-4B9F-4C92-8724-61C312E81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94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55C60-0BEE-49A1-A551-500FE6204648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BD6E3-501E-4795-A4AC-5C8FE490FD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532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1533E-3530-481D-B0A7-75E7C7437515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7609E-9469-48F8-9F7D-D1A4E97CCC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33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F5A2C-886E-499E-B323-AD36C4827D3D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6D9F4-F609-43A9-8BAE-421BC6008C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72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AE78E-F2BA-44F9-A43D-1496D5A08EB6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74D61-18F7-407A-8EE5-6174E1D2F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932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90B0F-BF3C-40E7-82A9-633A52EEB0F7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E8906-E290-4729-8073-44441787C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80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FCBAC-9FE6-4903-9BB7-1164E289AFC7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18F65-53CD-4E7D-8D65-DC8CD44499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72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CC3E0-F7BF-4E05-812A-9084090D7C61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9B686-6E8E-42D4-A208-6FC68F63C6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24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5EBE6-6C47-4B73-A0B7-49DFCF0C383A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87E45-1ED5-495D-872D-5533E29D32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625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BA620-C12B-41D0-83CE-5750A382FC0C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C5CBB-8A31-4675-9434-3FBBB600F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455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C43F6-0D60-4448-A482-5801FACB3824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ADB50-79BD-4AD2-8D8B-6226CC02A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1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722F1C-59D1-4402-834C-ED3544B6307A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F2F5F7-0E31-43FE-8989-E5EBBF8F2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422" y="3218625"/>
            <a:ext cx="4196470" cy="2868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88311" y="117313"/>
            <a:ext cx="347261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ЛОТОТРОН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35533" y="117313"/>
            <a:ext cx="347261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ЛОТОТРОН</a:t>
            </a:r>
          </a:p>
        </p:txBody>
      </p:sp>
      <p:sp>
        <p:nvSpPr>
          <p:cNvPr id="11" name="Управляющая кнопка: настраиваемая 10">
            <a:hlinkClick r:id="rId3" action="ppaction://hlinksldjump" highlightClick="1"/>
          </p:cNvPr>
          <p:cNvSpPr/>
          <p:nvPr/>
        </p:nvSpPr>
        <p:spPr>
          <a:xfrm>
            <a:off x="3995983" y="5498116"/>
            <a:ext cx="1976761" cy="496134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Правила</a:t>
            </a:r>
            <a:endParaRPr lang="ru-RU" dirty="0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88640"/>
            <a:ext cx="4319817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3528" y="6388989"/>
            <a:ext cx="8820472" cy="46901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3344" y="4052474"/>
            <a:ext cx="4381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Ф.И.О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.: Чурикова Елена Владимировна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Должность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: учитель первой категории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Место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работы:  ЧОУ «Православная гимназия имени Андрея Рублева»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7739619" cy="240065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Спасибо!</a:t>
            </a:r>
          </a:p>
        </p:txBody>
      </p:sp>
      <p:sp>
        <p:nvSpPr>
          <p:cNvPr id="3" name="Управляющая кнопка: настраиваемая 2">
            <a:hlinkClick r:id="" action="ppaction://hlinkshowjump?jump=endshow" highlightClick="1"/>
          </p:cNvPr>
          <p:cNvSpPr/>
          <p:nvPr/>
        </p:nvSpPr>
        <p:spPr>
          <a:xfrm>
            <a:off x="3923928" y="6381328"/>
            <a:ext cx="1619672" cy="476672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выход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23630" y="188640"/>
            <a:ext cx="449674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Правила игры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1524002" y="1268760"/>
          <a:ext cx="6096000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Управляющая кнопка: настраиваемая 3">
            <a:hlinkClick r:id="" action="ppaction://hlinkshowjump?jump=endshow" highlightClick="1"/>
          </p:cNvPr>
          <p:cNvSpPr/>
          <p:nvPr/>
        </p:nvSpPr>
        <p:spPr>
          <a:xfrm>
            <a:off x="0" y="5877272"/>
            <a:ext cx="323528" cy="980728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выход</a:t>
            </a:r>
          </a:p>
        </p:txBody>
      </p:sp>
      <p:sp>
        <p:nvSpPr>
          <p:cNvPr id="5" name="Управляющая кнопка: настраиваемая 4">
            <a:hlinkClick r:id="rId7" action="ppaction://hlinksldjump" highlightClick="1"/>
          </p:cNvPr>
          <p:cNvSpPr/>
          <p:nvPr/>
        </p:nvSpPr>
        <p:spPr>
          <a:xfrm>
            <a:off x="3563888" y="6309320"/>
            <a:ext cx="2376264" cy="548680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Начать игру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рапеция 5"/>
          <p:cNvSpPr/>
          <p:nvPr/>
        </p:nvSpPr>
        <p:spPr>
          <a:xfrm>
            <a:off x="3001338" y="4074013"/>
            <a:ext cx="1404155" cy="1652018"/>
          </a:xfrm>
          <a:prstGeom prst="trapezoid">
            <a:avLst/>
          </a:prstGeom>
          <a:ln/>
          <a:scene3d>
            <a:camera prst="perspectiveHeroicExtremeLeftFacing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7" name="Группа 16"/>
          <p:cNvGrpSpPr>
            <a:grpSpLocks/>
          </p:cNvGrpSpPr>
          <p:nvPr/>
        </p:nvGrpSpPr>
        <p:grpSpPr bwMode="auto">
          <a:xfrm flipH="1">
            <a:off x="2006600" y="1325563"/>
            <a:ext cx="3448050" cy="2747962"/>
            <a:chOff x="2060037" y="1340768"/>
            <a:chExt cx="3384376" cy="2747944"/>
          </a:xfrm>
        </p:grpSpPr>
        <p:sp>
          <p:nvSpPr>
            <p:cNvPr id="13" name="Овал 12"/>
            <p:cNvSpPr/>
            <p:nvPr/>
          </p:nvSpPr>
          <p:spPr>
            <a:xfrm>
              <a:off x="3311859" y="3614432"/>
              <a:ext cx="504056" cy="461665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" name="Цилиндр 2"/>
            <p:cNvSpPr/>
            <p:nvPr/>
          </p:nvSpPr>
          <p:spPr>
            <a:xfrm rot="16200000">
              <a:off x="2384073" y="1016732"/>
              <a:ext cx="2736304" cy="3384376"/>
            </a:xfrm>
            <a:prstGeom prst="can">
              <a:avLst/>
            </a:prstGeom>
            <a:ln/>
            <a:scene3d>
              <a:camera prst="orthographicFront"/>
              <a:lightRig rig="threePt" dir="t"/>
            </a:scene3d>
            <a:sp3d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3963989" y="3198134"/>
              <a:ext cx="504056" cy="461665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4344478" y="3627047"/>
              <a:ext cx="504056" cy="461665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400551" y="3103361"/>
              <a:ext cx="504056" cy="461665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4004954" y="2734583"/>
              <a:ext cx="504056" cy="461665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4509010" y="2849000"/>
              <a:ext cx="504056" cy="461665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4848534" y="3310665"/>
              <a:ext cx="504056" cy="461665"/>
            </a:xfrm>
            <a:prstGeom prst="ellipse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3563887" y="3611492"/>
              <a:ext cx="504056" cy="461665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0" name="Стрелка углом 19"/>
          <p:cNvSpPr/>
          <p:nvPr/>
        </p:nvSpPr>
        <p:spPr>
          <a:xfrm rot="10800000" flipH="1">
            <a:off x="4179871" y="4112053"/>
            <a:ext cx="4512800" cy="1735294"/>
          </a:xfrm>
          <a:prstGeom prst="bentArrow">
            <a:avLst>
              <a:gd name="adj1" fmla="val 49261"/>
              <a:gd name="adj2" fmla="val 25000"/>
              <a:gd name="adj3" fmla="val 25000"/>
              <a:gd name="adj4" fmla="val 43750"/>
            </a:avLst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Овал 21">
            <a:hlinkClick r:id="rId2" action="ppaction://hlinksldjump"/>
          </p:cNvPr>
          <p:cNvSpPr/>
          <p:nvPr/>
        </p:nvSpPr>
        <p:spPr>
          <a:xfrm>
            <a:off x="4344478" y="4108142"/>
            <a:ext cx="504056" cy="461665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>
            <a:hlinkClick r:id="rId3" action="ppaction://hlinksldjump"/>
          </p:cNvPr>
          <p:cNvSpPr/>
          <p:nvPr/>
        </p:nvSpPr>
        <p:spPr>
          <a:xfrm>
            <a:off x="4337841" y="4098762"/>
            <a:ext cx="504056" cy="461665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Овал 23">
            <a:hlinkClick r:id="rId4" action="ppaction://hlinksldjump"/>
          </p:cNvPr>
          <p:cNvSpPr/>
          <p:nvPr/>
        </p:nvSpPr>
        <p:spPr>
          <a:xfrm>
            <a:off x="4330309" y="4101350"/>
            <a:ext cx="504056" cy="461665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>
            <a:hlinkClick r:id="rId5" action="ppaction://hlinksldjump"/>
          </p:cNvPr>
          <p:cNvSpPr/>
          <p:nvPr/>
        </p:nvSpPr>
        <p:spPr>
          <a:xfrm>
            <a:off x="4344478" y="4112053"/>
            <a:ext cx="504056" cy="4616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Управляющая кнопка: настраиваемая 20">
            <a:hlinkClick r:id="" action="ppaction://hlinkshowjump?jump=nextslide" highlightClick="1"/>
          </p:cNvPr>
          <p:cNvSpPr/>
          <p:nvPr/>
        </p:nvSpPr>
        <p:spPr>
          <a:xfrm>
            <a:off x="7524328" y="6367636"/>
            <a:ext cx="1600391" cy="490364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Конец игре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926862" y="18242"/>
            <a:ext cx="2071466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Лототрон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8" name="Управляющая кнопка: настраиваемая 27">
            <a:hlinkClick r:id="" action="ppaction://hlinkshowjump?jump=endshow" highlightClick="1"/>
          </p:cNvPr>
          <p:cNvSpPr/>
          <p:nvPr/>
        </p:nvSpPr>
        <p:spPr>
          <a:xfrm>
            <a:off x="0" y="5877272"/>
            <a:ext cx="323528" cy="980728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выход</a:t>
            </a:r>
          </a:p>
        </p:txBody>
      </p:sp>
      <p:sp>
        <p:nvSpPr>
          <p:cNvPr id="26" name="Овал 25">
            <a:hlinkClick r:id="rId6" action="ppaction://hlinksldjump"/>
          </p:cNvPr>
          <p:cNvSpPr/>
          <p:nvPr/>
        </p:nvSpPr>
        <p:spPr>
          <a:xfrm>
            <a:off x="4344478" y="4098761"/>
            <a:ext cx="504056" cy="46166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>
            <a:hlinkClick r:id="rId7" action="ppaction://hlinksldjump"/>
          </p:cNvPr>
          <p:cNvSpPr/>
          <p:nvPr/>
        </p:nvSpPr>
        <p:spPr>
          <a:xfrm>
            <a:off x="4344478" y="4098762"/>
            <a:ext cx="504056" cy="46166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01087 C -0.01476 0.01064 -0.02552 0.01018 -0.02552 0.00949 C -0.02552 0.00926 -0.01511 0.0081 -0.0007 0.0081 C 0.01354 0.0081 0.02586 0.00926 0.02586 0.00949 C 0.02586 0.01018 0.01302 0.01018 -0.00122 0.00972 C -0.01528 0.00949 -0.02552 0.00879 -0.02552 0.0081 C -0.02552 0.00764 -0.01476 0.00694 -0.0007 0.00694 C 0.01354 0.00694 0.02586 0.00764 0.02586 0.0081 C 0.02586 0.00879 0.01302 0.00879 -0.00087 0.0081 C -0.01528 0.00787 -0.02552 0.00741 -0.02552 0.00671 C -0.02552 0.00648 -0.01476 0.00532 -0.00035 0.00532 C 0.01354 0.00532 0.02586 0.00648 0.02586 0.00671 C 0.02586 0.00741 0.01302 0.00741 -0.00087 0.00694 C -0.01511 0.00671 -0.02552 0.00556 -0.02552 0.00532 C -0.02552 0.00463 -0.01459 0.00417 -0.00035 0.00417 C 0.01406 0.00417 0.02586 0.00463 0.02586 0.00532 C 0.02586 0.00556 0.01336 0.00556 -0.0007 0.00532 C -0.01476 0.00532 -0.02552 0.0044 -0.02552 0.00394 C -0.02552 0.00324 -0.01459 0.00255 -0.00018 0.00255 C 0.01406 0.00255 0.02586 0.00324 0.02586 0.00394 C 0.02586 0.0044 0.01336 0.0044 -0.0007 0.00417 C -0.01476 0.00394 -0.02552 0.00301 -0.02552 0.00255 C -0.02552 0.00209 -0.01441 0.00139 -0.00018 0.00139 C 0.01406 0.00139 0.02586 0.00209 0.02586 0.00255 C 0.02586 0.00301 0.01354 0.00301 -0.0007 0.00255 C -0.01476 0.00255 -0.02552 0.00162 -0.02552 0.00116 C -0.02552 0.00047 -0.01441 -4.92137E-6 3.88889E-6 -4.92137E-6 C 0.01423 -4.92137E-6 0.02586 0.00047 0.02586 0.00116 C 0.02586 0.00162 0.01354 0.00162 -0.00035 0.00139 C -0.01459 0.0007 -0.02552 0.00024 -0.02552 -0.00023 C -0.02552 -0.00069 -0.01441 -0.00138 3.88889E-6 -0.00138 C 0.01423 -0.00138 0.02586 -0.00069 0.02586 -0.00023 C 0.02586 0.00024 0.01406 0.00024 3.88889E-6 -4.92137E-6 " pathEditMode="relative" rAng="0" ptsTypes="fffffffffffffffffffffffffffffffff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6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111E-6 C 0.01615 0.02083 0.00573 0.08009 0.00625 0.08889 C 0.00678 0.09954 0.01407 0.1088 0.01858 0.11713 C 0.02223 0.12361 0.02014 0.12893 0.02483 0.13403 C 0.03959 0.1493 0.06841 0.16042 0.0875 0.16042 C 0.18872 0.16134 0.28976 0.16042 0.39115 0.16042 " pathEditMode="relative" rAng="0" ptsTypes="fffffA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49" y="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09066E-6 C -0.01424 -2.09066E-6 -0.02465 0.00046 -0.02465 0.00116 C -0.02465 0.00162 -0.01424 0.00185 -0.00069 0.00185 C 0.01302 0.00185 0.02483 0.00162 0.02483 0.00116 C 0.02483 0.00046 0.01267 0.00023 -0.00104 0.0007 C -0.01458 0.00139 -0.02465 0.00185 -0.02465 0.00231 C -0.02465 0.00278 -0.01424 0.00347 -0.00069 0.00347 C 0.01302 0.00347 0.02483 0.00278 0.02483 0.00231 C 0.02483 0.00185 0.01267 0.00162 -0.00087 0.00185 C -0.01458 0.00255 -0.02465 0.00347 -0.02465 0.0037 C -0.02465 0.00416 -0.01424 0.00463 -0.00052 0.00463 C 0.01302 0.00463 0.02483 0.00416 0.02483 0.0037 C 0.02483 0.00347 0.01267 0.00301 -0.00087 0.0037 C -0.01424 0.0037 -0.02465 0.00463 -0.02465 0.00509 C -0.02465 0.00578 -0.01389 0.00578 -0.00052 0.00578 C 0.01354 0.00578 0.02483 0.00578 0.02483 0.00509 C 0.02483 0.00463 0.01285 0.00416 -0.00069 0.00486 C -0.01424 0.00509 -0.02465 0.00578 -0.02465 0.00625 C -0.02465 0.00694 -0.01389 0.0074 -0.00035 0.0074 C 0.01354 0.0074 0.02483 0.00694 0.02483 0.00625 C 0.02483 0.00578 0.01285 0.00578 -0.00069 0.00602 C -0.01424 0.00625 -0.02465 0.0074 -0.02465 0.00763 C -0.02465 0.0081 -0.01372 0.00856 -0.00035 0.00856 C 0.01354 0.00856 0.02483 0.0081 0.02483 0.00763 C 0.02483 0.0074 0.01302 0.00717 -0.00069 0.0074 C -0.01424 0.00763 -0.02465 0.00833 -0.02465 0.00925 C -0.02465 0.00948 -0.01372 0.00972 2.77778E-7 0.00972 C 0.01372 0.00972 0.02483 0.00948 0.02483 0.00925 C 0.02483 0.00833 0.01302 0.00833 -0.00052 0.00856 C -0.01389 0.00925 -0.02465 0.00948 -0.02465 0.01041 C -0.02448 0.01087 -0.01372 0.01157 2.77778E-7 0.01157 C 0.01372 0.01157 0.02483 0.01087 0.02483 0.00995 C 0.02483 0.00948 0.01354 0.00948 2.77778E-7 0.00972 " pathEditMode="relative" rAng="0" ptsTypes="fffffffffffffffffffffffffffffffff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1.11022E-16 C 0.00104 0.00139 0.0033 0.00208 0.0033 0.00394 C 0.00556 0.10046 -0.00156 0.03773 0.0033 0.10671 C 0.0059 0.1412 0.03681 0.14769 0.05833 0.15602 C 0.06528 0.1588 0.07587 0.1662 0.08264 0.16644 C 0.10087 0.16713 0.11944 0.16759 0.13767 0.16829 C 0.16892 0.17083 0.20017 0.17315 0.2316 0.17037 C 0.26736 0.1625 0.23819 0.16829 0.32101 0.16829 " pathEditMode="relative" rAng="0" ptsTypes="fffffffA"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90" y="8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48659E-6 C -0.01285 -4.48659E-6 -0.02223 0.00024 -0.02223 0.00093 C -0.02223 0.00139 -0.01302 0.00185 -0.0007 0.00185 C 0.01145 0.00185 0.02222 0.00139 0.02222 0.00093 C 0.02222 0.00024 0.01111 -4.48659E-6 -0.00105 0.0007 C -0.01337 0.00116 -0.02223 0.00185 -0.02223 0.00232 C -0.02223 0.00278 -0.01285 0.00347 -0.0007 0.00347 C 0.01145 0.00347 0.02222 0.00278 0.02222 0.00232 C 0.02222 0.00185 0.01111 0.00139 -0.00087 0.00209 C -0.01337 0.00255 -0.02223 0.00347 -0.02223 0.0037 C -0.02223 0.00463 -0.01285 0.00463 -0.00052 0.00463 C 0.01145 0.00463 0.02222 0.00463 0.02222 0.0037 C 0.02222 0.00347 0.01111 0.00301 -0.00087 0.0037 C -0.01302 0.0037 -0.02223 0.00463 -0.02223 0.00532 C -0.02223 0.00579 -0.01268 0.00579 -0.00052 0.00579 C 0.0118 0.00579 0.02222 0.00579 0.02222 0.00532 C 0.02222 0.00463 0.01128 0.00463 -0.0007 0.00486 C -0.01285 0.00532 -0.02223 0.00579 -0.02223 0.00648 C -0.02223 0.00694 -0.01268 0.00741 -0.00035 0.00741 C 0.0118 0.00741 0.02222 0.00694 0.02222 0.00648 C 0.02222 0.00579 0.01128 0.00579 -0.0007 0.00602 C -0.01285 0.00648 -0.02223 0.00741 -0.02223 0.00764 C -0.02223 0.00833 -0.0125 0.00879 -0.00035 0.00879 C 0.0118 0.00879 0.02222 0.00833 0.02222 0.00764 C 0.02222 0.00741 0.01145 0.00717 -0.0007 0.00741 C -0.01285 0.00764 -0.02223 0.00856 -0.02223 0.00949 C -0.02223 0.00949 -0.0125 0.01018 3.88889E-6 0.01018 C 0.01215 0.01018 0.02222 0.00949 0.02222 0.00949 C 0.02222 0.00856 0.01145 0.00856 -0.00052 0.00879 C -0.01268 0.00949 -0.02223 0.00995 -0.02223 0.01064 C -0.02223 0.01134 -0.0125 0.01203 3.88889E-6 0.01203 C 0.01215 0.01203 0.02222 0.01134 0.02222 0.01041 C 0.02222 0.00995 0.0118 0.00995 3.88889E-6 0.01018 " pathEditMode="relative" rAng="0" ptsTypes="fffffffffffffffffffffffffffffffff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C 0.00052 0.00648 0.00295 0.01273 0.0033 0.01922 C 0.00434 0.03635 0.00399 0.05371 0.00504 0.07107 C 0.00521 0.07801 0.00868 0.0882 0.01042 0.09445 C 0.01476 0.10973 0.01632 0.13542 0.03004 0.14375 C 0.03629 0.14746 0.04462 0.14977 0.05139 0.15232 C 0.05695 0.16204 0.07327 0.17153 0.08351 0.17176 C 0.14184 0.17269 0.20018 0.17176 0.25886 0.17176 " pathEditMode="relative" rAng="0" ptsTypes="fffffffA">
                                      <p:cBhvr>
                                        <p:cTn id="3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34" y="8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48659E-6 C -0.01337 -4.48659E-6 -0.02327 0.0007 -0.02327 0.00116 C -0.02327 0.00162 -0.01355 0.00185 -0.00052 0.00185 C 0.01232 0.00185 0.02343 0.00162 0.02343 0.00116 C 0.02343 0.0007 0.01198 0.00024 -0.00105 0.00093 C -0.01372 0.00139 -0.02327 0.00185 -0.02327 0.00255 C -0.02327 0.00301 -0.01337 0.00347 -0.00052 0.00347 C 0.01232 0.00347 0.02343 0.00301 0.02343 0.00255 C 0.02343 0.00185 0.01198 0.00162 -0.0007 0.00209 C -0.01372 0.00278 -0.02327 0.00347 -0.02327 0.0037 C -0.02327 0.00463 -0.01337 0.00486 -0.00035 0.00486 C 0.01232 0.00486 0.02343 0.00463 0.02343 0.0037 C 0.02343 0.00347 0.01198 0.00324 -0.0007 0.0037 C -0.01355 0.0037 -0.02327 0.00486 -0.02327 0.00532 C -0.02327 0.00579 -0.0132 0.00602 -0.00035 0.00602 C 0.01284 0.00602 0.02343 0.00579 0.02343 0.00532 C 0.02343 0.00486 0.01215 0.00463 -0.00052 0.00509 C -0.01337 0.00532 -0.02327 0.00602 -0.02327 0.00671 C -0.02327 0.00717 -0.0132 0.00764 -0.00018 0.00764 C 0.01284 0.00764 0.02343 0.00717 0.02343 0.00671 C 0.02343 0.00602 0.01215 0.00579 -0.00052 0.00648 C -0.01337 0.00671 -0.02327 0.00764 -0.02327 0.00787 C -0.02327 0.00833 -0.01302 0.00902 -0.00018 0.00902 C 0.01284 0.00902 0.02343 0.00833 0.02343 0.00787 C 0.02343 0.00764 0.01232 0.00741 -0.00052 0.00764 C -0.01337 0.00787 -0.02327 0.00856 -0.02327 0.00949 C -0.02327 0.00972 -0.01302 0.01018 3.88889E-6 0.01018 C 0.01302 0.01018 0.02343 0.00972 0.02343 0.00949 C 0.02343 0.00856 0.01232 0.00856 -0.00035 0.00902 C -0.0132 0.00949 -0.02327 0.01018 -0.02327 0.01087 C -0.02309 0.01134 -0.01302 0.01203 3.88889E-6 0.01203 C 0.01302 0.01203 0.02343 0.01134 0.02343 0.01041 C 0.02343 0.01018 0.01284 0.01018 3.88889E-6 0.01018 " pathEditMode="relative" rAng="0" ptsTypes="fffffffffffffffffffffffffffffffff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5185E-6 C 0.00625 0.00602 0.00591 0.0132 0.00782 0.02176 C 0.01077 0.05463 0.01459 0.08773 0.02882 0.11736 C 0.03247 0.125 0.0349 0.13287 0.04046 0.13912 C 0.04184 0.14306 0.04167 0.14792 0.04428 0.15093 C 0.0448 0.15139 0.05556 0.15463 0.05608 0.15486 C 0.08681 0.17685 0.18646 0.1669 0.18525 0.1669 " pathEditMode="relative" rAng="0" ptsTypes="ffffffA">
                                      <p:cBhvr>
                                        <p:cTn id="4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C -0.01076 2.59259E-6 -0.01875 0.00092 -0.01875 0.00185 C -0.01875 0.00254 -0.01093 0.00301 -0.00052 0.00301 C 0.01007 0.00301 0.0191 0.00254 0.0191 0.00185 C 0.0191 0.00092 0.00973 0.00046 -0.00069 0.00139 C -0.01093 0.00231 -0.01875 0.00301 -0.01875 0.0037 C -0.01875 0.00463 -0.01076 0.00532 -0.00052 0.00532 C 0.01007 0.00532 0.0191 0.00463 0.0191 0.0037 C 0.0191 0.00301 0.00973 0.00254 -0.00069 0.00324 C -0.01093 0.00416 -0.01875 0.00532 -0.01875 0.00578 C -0.01875 0.00648 -0.01076 0.0074 -0.00017 0.0074 C 0.01007 0.0074 0.0191 0.00648 0.0191 0.00578 C 0.0191 0.00532 0.00973 0.00509 -0.00069 0.00578 C -0.01093 0.00578 -0.01875 0.0074 -0.01875 0.0081 C -0.01875 0.00903 -0.01059 0.00926 -0.00017 0.00926 C 0.01042 0.00926 0.0191 0.00903 0.0191 0.0081 C 0.0191 0.0074 0.0099 0.00694 -0.00052 0.00764 C -0.01076 0.0081 -0.01875 0.00926 -0.01875 0.01018 C -0.01875 0.01088 -0.01059 0.0118 -0.00017 0.0118 C 0.01042 0.0118 0.0191 0.01088 0.0191 0.01018 C 0.0191 0.00926 0.0099 0.00903 -0.00052 0.00972 C -0.01076 0.01018 -0.01875 0.0118 -0.01875 0.01203 C -0.01875 0.01273 -0.01041 0.01365 -0.00017 0.01365 C 0.01042 0.01365 0.0191 0.01273 0.0191 0.01203 C 0.0191 0.0118 0.01007 0.01134 -0.00052 0.0118 C -0.01076 0.01203 -0.01875 0.01319 -0.01875 0.01458 C -0.01875 0.01504 -0.01041 0.01551 -3.33333E-6 0.01551 C 0.01059 0.01551 0.0191 0.01504 0.0191 0.01458 C 0.0191 0.01319 0.01007 0.01319 -0.00017 0.01365 C -0.01059 0.01458 -0.01875 0.01528 -0.01875 0.01643 C -0.01875 0.01736 -0.01041 0.01828 -3.33333E-6 0.01828 C 0.01059 0.01828 0.0191 0.01736 0.0191 0.01597 C 0.0191 0.01528 0.01042 0.01528 -3.33333E-6 0.01551 " pathEditMode="relative" rAng="0" ptsTypes="fffffffffffffffffffffffffffffffff"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022E-16 C 0.004 0.00602 0.00382 0.01319 0.00504 0.02176 C 0.00695 0.05463 0.00938 0.08773 0.01893 0.11736 C 0.02136 0.125 0.02292 0.13287 0.02657 0.13912 C 0.02761 0.14306 0.02743 0.14792 0.02917 0.15093 C 0.02952 0.15139 0.03664 0.15463 0.03698 0.15486 C 0.0573 0.17685 0.12344 0.1669 0.12257 0.1669 " pathEditMode="relative" rAng="0" ptsTypes="ffffffA">
                                      <p:cBhvr>
                                        <p:cTn id="5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63" y="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48148E-6 C -0.01007 1.48148E-6 -0.01736 0.00046 -0.01736 0.00092 C -0.01736 0.00139 -0.01007 0.00162 -0.00052 0.00162 C 0.0092 0.00162 0.01754 0.00139 0.01754 0.00092 C 0.01754 0.00046 0.00885 0.00023 -0.00087 0.00069 C -0.01024 0.00116 -0.01736 0.00162 -0.01736 0.00208 C -0.01736 0.00254 -0.01007 0.00301 -0.00052 0.00301 C 0.0092 0.00301 0.01754 0.00254 0.01754 0.00208 C 0.01754 0.00162 0.00885 0.00139 -0.00069 0.00185 C -0.01024 0.00231 -0.01736 0.00301 -0.01736 0.00324 C -0.01736 0.0037 -0.01007 0.00417 -0.00035 0.00417 C 0.0092 0.00417 0.01754 0.0037 0.01754 0.00324 C 0.01754 0.00301 0.00885 0.00278 -0.00069 0.00324 C -0.01007 0.00324 -0.01736 0.00417 -0.01736 0.00463 C -0.01736 0.00509 -0.0099 0.00509 -0.00035 0.00509 C 0.00955 0.00509 0.01754 0.00509 0.01754 0.00463 C 0.01754 0.00417 0.00903 0.00393 -0.00052 0.0044 C -0.01007 0.00463 -0.01736 0.00509 -0.01736 0.00555 C -0.01736 0.00602 -0.0099 0.00648 -0.00017 0.00648 C 0.00955 0.00648 0.01754 0.00602 0.01754 0.00555 C 0.01754 0.00509 0.00903 0.00509 -0.00052 0.00532 C -0.01007 0.00555 -0.01736 0.00648 -0.01736 0.00671 C -0.01736 0.00717 -0.00972 0.00764 -0.00017 0.00764 C 0.00955 0.00764 0.01754 0.00717 0.01754 0.00671 C 0.01754 0.00648 0.0092 0.00625 -0.00052 0.00648 C -0.01007 0.00671 -0.01736 0.00741 -0.01736 0.0081 C -0.01736 0.00833 -0.00972 0.00879 -5.55556E-7 0.00879 C 0.00955 0.00879 0.01754 0.00833 0.01754 0.0081 C 0.01754 0.00741 0.0092 0.00741 -0.00035 0.00764 C -0.0099 0.0081 -0.01736 0.00856 -0.01736 0.00926 C -0.01736 0.00972 -0.00972 0.01018 -5.55556E-7 0.01018 C 0.00955 0.01018 0.01754 0.00972 0.01754 0.00903 C 0.01754 0.00856 0.00955 0.00856 -5.55556E-7 0.00879 " pathEditMode="relative" rAng="0" ptsTypes="fffffffffffffffffffffffffffffffff">
                                      <p:cBhvr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C 0.00191 0.00602 0.00191 0.0132 0.00243 0.02176 C 0.0033 0.05463 0.00469 0.08773 0.00938 0.11736 C 0.01077 0.125 0.01146 0.13287 0.01337 0.13912 C 0.01372 0.14306 0.01372 0.14792 0.01459 0.15093 C 0.01476 0.15139 0.01823 0.15463 0.0184 0.15486 C 0.02865 0.17685 0.06198 0.1669 0.06146 0.1669 " pathEditMode="relative" rAng="0" ptsTypes="ffffffA">
                                      <p:cBhvr>
                                        <p:cTn id="6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0" y="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59259E-6 C -0.00226 2.59259E-6 -0.00382 0.00069 -0.00382 0.00115 C -0.00382 0.00162 -0.00226 0.00185 -0.00017 0.00185 C 0.00208 0.00185 0.00399 0.00162 0.00399 0.00115 C 0.00399 0.00069 0.00208 0.00046 -0.00017 0.00092 C -0.00226 0.00139 -0.00382 0.00185 -0.00382 0.00231 C -0.00382 0.00278 -0.00226 0.00324 -0.00017 0.00324 C 0.00208 0.00324 0.00399 0.00278 0.00399 0.00231 C 0.00399 0.00185 0.00208 0.00162 -0.00017 0.00208 C -0.00226 0.00254 -0.00382 0.00324 -0.00382 0.00347 C -0.00382 0.00393 -0.00226 0.0044 1.38889E-6 0.0044 C 0.00208 0.0044 0.00399 0.00393 0.00399 0.00347 C 0.00399 0.00324 0.00208 0.00301 -0.00017 0.00347 C -0.00226 0.00347 -0.00382 0.0044 -0.00382 0.00486 C -0.00382 0.00532 -0.00226 0.00555 1.38889E-6 0.00555 C 0.00208 0.00555 0.00399 0.00532 0.00399 0.00486 C 0.00399 0.0044 0.00208 0.00416 -0.00017 0.00463 C -0.00226 0.00486 -0.00382 0.00555 -0.00382 0.00602 C -0.00382 0.00648 -0.00226 0.00694 1.38889E-6 0.00694 C 0.00208 0.00694 0.00399 0.00648 0.00399 0.00602 C 0.00399 0.00555 0.00208 0.00532 -0.00017 0.00578 C -0.00226 0.00602 -0.00382 0.00694 -0.00382 0.00717 C -0.00382 0.00764 -0.00208 0.0081 1.38889E-6 0.0081 C 0.00208 0.0081 0.00399 0.00764 0.00399 0.00717 C 0.00399 0.00694 0.00208 0.00671 -0.00017 0.00694 C -0.00226 0.00717 -0.00382 0.00787 -0.00382 0.00856 C -0.00382 0.00879 -0.00208 0.00926 1.38889E-6 0.00926 C 0.00208 0.00926 0.00399 0.00879 0.00399 0.00856 C 0.00399 0.00787 0.00208 0.00787 1.38889E-6 0.0081 C -0.00226 0.00856 -0.00382 0.00903 -0.00382 0.00972 C -0.00382 0.01018 -0.00208 0.01065 1.38889E-6 0.01065 C 0.00208 0.01065 0.00399 0.01018 0.00399 0.00949 C 0.00399 0.00903 0.00208 0.00903 1.38889E-6 0.00926 " pathEditMode="relative" rAng="0" ptsTypes="fffffffffffffffffffffffffffffffff">
                                      <p:cBhvr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5993" y="1341"/>
            <a:ext cx="35814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Вопрос №1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8388424" y="6597352"/>
            <a:ext cx="755576" cy="260648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назад</a:t>
            </a:r>
          </a:p>
        </p:txBody>
      </p:sp>
      <p:sp>
        <p:nvSpPr>
          <p:cNvPr id="6" name="Управляющая кнопка: настраиваемая 5">
            <a:hlinkClick r:id="" action="ppaction://hlinkshowjump?jump=endshow" highlightClick="1"/>
          </p:cNvPr>
          <p:cNvSpPr/>
          <p:nvPr/>
        </p:nvSpPr>
        <p:spPr>
          <a:xfrm>
            <a:off x="0" y="5877272"/>
            <a:ext cx="323528" cy="980728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выход</a:t>
            </a:r>
          </a:p>
        </p:txBody>
      </p:sp>
      <p:sp>
        <p:nvSpPr>
          <p:cNvPr id="10" name="Овал 9"/>
          <p:cNvSpPr/>
          <p:nvPr/>
        </p:nvSpPr>
        <p:spPr>
          <a:xfrm>
            <a:off x="827584" y="578297"/>
            <a:ext cx="504056" cy="461665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23927" y="1852324"/>
            <a:ext cx="5075083" cy="193671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/>
              <a:t>Море, омывающее берега России на западе, самое пресное на нашей планете?</a:t>
            </a:r>
            <a:endParaRPr lang="ru-RU" sz="2800" b="1" dirty="0"/>
          </a:p>
        </p:txBody>
      </p:sp>
      <p:sp>
        <p:nvSpPr>
          <p:cNvPr id="12" name="Рамка 11"/>
          <p:cNvSpPr/>
          <p:nvPr/>
        </p:nvSpPr>
        <p:spPr>
          <a:xfrm>
            <a:off x="4059565" y="4005064"/>
            <a:ext cx="4939445" cy="2276872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Балтийское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5996" y="1341"/>
            <a:ext cx="35814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Вопрос №2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8388424" y="6597352"/>
            <a:ext cx="755576" cy="260648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назад</a:t>
            </a:r>
          </a:p>
        </p:txBody>
      </p:sp>
      <p:sp>
        <p:nvSpPr>
          <p:cNvPr id="6" name="Управляющая кнопка: настраиваемая 5">
            <a:hlinkClick r:id="" action="ppaction://hlinkshowjump?jump=endshow" highlightClick="1"/>
          </p:cNvPr>
          <p:cNvSpPr/>
          <p:nvPr/>
        </p:nvSpPr>
        <p:spPr>
          <a:xfrm>
            <a:off x="0" y="5877272"/>
            <a:ext cx="323528" cy="980728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выход</a:t>
            </a:r>
          </a:p>
        </p:txBody>
      </p:sp>
      <p:sp>
        <p:nvSpPr>
          <p:cNvPr id="10" name="Овал 9"/>
          <p:cNvSpPr/>
          <p:nvPr/>
        </p:nvSpPr>
        <p:spPr>
          <a:xfrm>
            <a:off x="827584" y="578297"/>
            <a:ext cx="504056" cy="461665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68917" y="1981331"/>
            <a:ext cx="5075083" cy="193671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/>
              <a:t>Мыс, северная точка России на континенте?</a:t>
            </a:r>
            <a:endParaRPr lang="ru-RU" sz="2800" b="1" dirty="0"/>
          </a:p>
        </p:txBody>
      </p:sp>
      <p:sp>
        <p:nvSpPr>
          <p:cNvPr id="12" name="Рамка 11"/>
          <p:cNvSpPr/>
          <p:nvPr/>
        </p:nvSpPr>
        <p:spPr>
          <a:xfrm>
            <a:off x="4059565" y="4005064"/>
            <a:ext cx="4939445" cy="2276872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м. Челюскин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5996" y="1341"/>
            <a:ext cx="35814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Вопрос №3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8388424" y="6597352"/>
            <a:ext cx="755576" cy="260648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назад</a:t>
            </a:r>
          </a:p>
        </p:txBody>
      </p:sp>
      <p:sp>
        <p:nvSpPr>
          <p:cNvPr id="6" name="Управляющая кнопка: настраиваемая 5">
            <a:hlinkClick r:id="" action="ppaction://hlinkshowjump?jump=endshow" highlightClick="1"/>
          </p:cNvPr>
          <p:cNvSpPr/>
          <p:nvPr/>
        </p:nvSpPr>
        <p:spPr>
          <a:xfrm>
            <a:off x="0" y="5877272"/>
            <a:ext cx="323528" cy="980728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выход</a:t>
            </a:r>
          </a:p>
        </p:txBody>
      </p:sp>
      <p:sp>
        <p:nvSpPr>
          <p:cNvPr id="12" name="Овал 11"/>
          <p:cNvSpPr/>
          <p:nvPr/>
        </p:nvSpPr>
        <p:spPr>
          <a:xfrm>
            <a:off x="827584" y="578297"/>
            <a:ext cx="504056" cy="4616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23927" y="1852324"/>
            <a:ext cx="5075083" cy="193671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/>
              <a:t>Страна «восходящего солнца», которая граничит с Россией на востоке?</a:t>
            </a:r>
            <a:endParaRPr lang="ru-RU" sz="2800" b="1" dirty="0"/>
          </a:p>
        </p:txBody>
      </p:sp>
      <p:sp>
        <p:nvSpPr>
          <p:cNvPr id="11" name="Рамка 10"/>
          <p:cNvSpPr/>
          <p:nvPr/>
        </p:nvSpPr>
        <p:spPr>
          <a:xfrm>
            <a:off x="4059565" y="4005064"/>
            <a:ext cx="4939445" cy="2276872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Япония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5998" y="1341"/>
            <a:ext cx="35814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Вопрос №4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8388424" y="6597352"/>
            <a:ext cx="755576" cy="260648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назад</a:t>
            </a:r>
          </a:p>
        </p:txBody>
      </p:sp>
      <p:sp>
        <p:nvSpPr>
          <p:cNvPr id="6" name="Управляющая кнопка: настраиваемая 5">
            <a:hlinkClick r:id="" action="ppaction://hlinkshowjump?jump=endshow" highlightClick="1"/>
          </p:cNvPr>
          <p:cNvSpPr/>
          <p:nvPr/>
        </p:nvSpPr>
        <p:spPr>
          <a:xfrm>
            <a:off x="0" y="5877272"/>
            <a:ext cx="323528" cy="980728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выход</a:t>
            </a:r>
          </a:p>
        </p:txBody>
      </p:sp>
      <p:sp>
        <p:nvSpPr>
          <p:cNvPr id="10" name="Овал 9"/>
          <p:cNvSpPr/>
          <p:nvPr/>
        </p:nvSpPr>
        <p:spPr>
          <a:xfrm>
            <a:off x="827584" y="578297"/>
            <a:ext cx="504056" cy="461665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23927" y="1852324"/>
            <a:ext cx="5075083" cy="193671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/>
              <a:t>Самый северный полуостров Азии?</a:t>
            </a:r>
            <a:endParaRPr lang="ru-RU" sz="2800" b="1" dirty="0"/>
          </a:p>
        </p:txBody>
      </p:sp>
      <p:sp>
        <p:nvSpPr>
          <p:cNvPr id="12" name="Рамка 11"/>
          <p:cNvSpPr/>
          <p:nvPr/>
        </p:nvSpPr>
        <p:spPr>
          <a:xfrm>
            <a:off x="4059565" y="4005064"/>
            <a:ext cx="4939445" cy="2276872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Таймыр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5998" y="1341"/>
            <a:ext cx="35814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Вопрос №5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8388424" y="6597352"/>
            <a:ext cx="755576" cy="260648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назад</a:t>
            </a:r>
          </a:p>
        </p:txBody>
      </p:sp>
      <p:sp>
        <p:nvSpPr>
          <p:cNvPr id="6" name="Управляющая кнопка: настраиваемая 5">
            <a:hlinkClick r:id="" action="ppaction://hlinkshowjump?jump=endshow" highlightClick="1"/>
          </p:cNvPr>
          <p:cNvSpPr/>
          <p:nvPr/>
        </p:nvSpPr>
        <p:spPr>
          <a:xfrm>
            <a:off x="0" y="5877272"/>
            <a:ext cx="323528" cy="980728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выход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897013" y="1852324"/>
            <a:ext cx="5075083" cy="193671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/>
              <a:t>Самый большой остров России?</a:t>
            </a:r>
            <a:endParaRPr lang="ru-RU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8" name="Рамка 7"/>
          <p:cNvSpPr/>
          <p:nvPr/>
        </p:nvSpPr>
        <p:spPr>
          <a:xfrm>
            <a:off x="4059565" y="4005064"/>
            <a:ext cx="4939445" cy="2276872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Сахалин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27584" y="578297"/>
            <a:ext cx="504056" cy="46166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313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5998" y="1341"/>
            <a:ext cx="35814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Вопрос №6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8388424" y="6597352"/>
            <a:ext cx="755576" cy="260648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назад</a:t>
            </a:r>
          </a:p>
        </p:txBody>
      </p:sp>
      <p:sp>
        <p:nvSpPr>
          <p:cNvPr id="6" name="Управляющая кнопка: настраиваемая 5">
            <a:hlinkClick r:id="" action="ppaction://hlinkshowjump?jump=endshow" highlightClick="1"/>
          </p:cNvPr>
          <p:cNvSpPr/>
          <p:nvPr/>
        </p:nvSpPr>
        <p:spPr>
          <a:xfrm>
            <a:off x="0" y="5877272"/>
            <a:ext cx="323528" cy="980728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выход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3927" y="1852324"/>
            <a:ext cx="5075083" cy="193671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/>
              <a:t>Меридиан, который в нашей стране долгое время принимали за нулевой?</a:t>
            </a:r>
            <a:endParaRPr lang="ru-RU" sz="2800" b="1" dirty="0"/>
          </a:p>
        </p:txBody>
      </p:sp>
      <p:sp>
        <p:nvSpPr>
          <p:cNvPr id="8" name="Рамка 7"/>
          <p:cNvSpPr/>
          <p:nvPr/>
        </p:nvSpPr>
        <p:spPr>
          <a:xfrm>
            <a:off x="4059565" y="4005064"/>
            <a:ext cx="4939445" cy="2276872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rgbClr val="FF0000"/>
                </a:solidFill>
              </a:rPr>
              <a:t>Пулковский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27584" y="578297"/>
            <a:ext cx="504056" cy="46166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114593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182</Words>
  <Application>Microsoft Office PowerPoint</Application>
  <PresentationFormat>Экран (4:3)</PresentationFormat>
  <Paragraphs>49</Paragraphs>
  <Slides>10</Slides>
  <Notes>0</Notes>
  <HiddenSlides>6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IrIsHkA</dc:creator>
  <cp:lastModifiedBy>User</cp:lastModifiedBy>
  <cp:revision>24</cp:revision>
  <dcterms:created xsi:type="dcterms:W3CDTF">2010-02-11T02:30:42Z</dcterms:created>
  <dcterms:modified xsi:type="dcterms:W3CDTF">2015-09-24T12:41:53Z</dcterms:modified>
</cp:coreProperties>
</file>