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26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49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82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48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65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80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93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124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60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9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9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CDF42-465E-4DC7-979D-9AE1DE089BB2}" type="datetimeFigureOut">
              <a:rPr lang="ru-RU" smtClean="0"/>
              <a:t>12.10.2015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727BE-F01F-41BA-AEC0-E973026C66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65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расивые виды природы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046" y="383686"/>
            <a:ext cx="9144000" cy="5698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7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Картинки по запросу красивые виды природы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532" y="269954"/>
            <a:ext cx="8604000" cy="644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32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красивые виды природы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416" y="359945"/>
            <a:ext cx="8314717" cy="62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43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красивые виды природы росс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506" y="361195"/>
            <a:ext cx="9126539" cy="568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1636634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2015-10-12T20:47:50Z</dcterms:created>
  <dcterms:modified xsi:type="dcterms:W3CDTF">2015-10-12T20:55:41Z</dcterms:modified>
</cp:coreProperties>
</file>