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7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B2ACEB-B929-46B7-8A2F-96200B0D2319}" type="doc">
      <dgm:prSet loTypeId="urn:microsoft.com/office/officeart/2005/8/layout/vList3" loCatId="list" qsTypeId="urn:microsoft.com/office/officeart/2005/8/quickstyle/simple1" qsCatId="simple" csTypeId="urn:microsoft.com/office/officeart/2005/8/colors/accent0_2" csCatId="mainScheme" phldr="1"/>
      <dgm:spPr/>
    </dgm:pt>
    <dgm:pt modelId="{11D6D2EF-F5DC-4295-BFF4-2859F17B8974}">
      <dgm:prSet phldrT="[Текст]"/>
      <dgm:spPr/>
      <dgm:t>
        <a:bodyPr/>
        <a:lstStyle/>
        <a:p>
          <a:r>
            <a:rPr lang="ru-RU" dirty="0" smtClean="0"/>
            <a:t>на уроке мне было всё понятно и интересно</a:t>
          </a:r>
          <a:endParaRPr lang="ru-RU" dirty="0"/>
        </a:p>
      </dgm:t>
    </dgm:pt>
    <dgm:pt modelId="{8C946A03-BC71-4E2B-B7ED-8F7E9A0D6700}" type="parTrans" cxnId="{DC8E8DA3-CEC7-4D44-A7C6-457F2A996E90}">
      <dgm:prSet/>
      <dgm:spPr/>
      <dgm:t>
        <a:bodyPr/>
        <a:lstStyle/>
        <a:p>
          <a:endParaRPr lang="ru-RU"/>
        </a:p>
      </dgm:t>
    </dgm:pt>
    <dgm:pt modelId="{F6C80F16-236A-4BA8-8550-B90818891994}" type="sibTrans" cxnId="{DC8E8DA3-CEC7-4D44-A7C6-457F2A996E90}">
      <dgm:prSet/>
      <dgm:spPr/>
      <dgm:t>
        <a:bodyPr/>
        <a:lstStyle/>
        <a:p>
          <a:endParaRPr lang="ru-RU"/>
        </a:p>
      </dgm:t>
    </dgm:pt>
    <dgm:pt modelId="{6E5E8FAD-E779-49E5-A621-D9A8E4CB5287}">
      <dgm:prSet phldrT="[Текст]"/>
      <dgm:spPr/>
      <dgm:t>
        <a:bodyPr/>
        <a:lstStyle/>
        <a:p>
          <a:r>
            <a:rPr lang="ru-RU" dirty="0" smtClean="0"/>
            <a:t>всё понятно, но потребовалась помощь учителя и одноклассников</a:t>
          </a:r>
          <a:endParaRPr lang="ru-RU" dirty="0"/>
        </a:p>
      </dgm:t>
    </dgm:pt>
    <dgm:pt modelId="{69EDC80D-56DF-454F-ADFB-9B446974CA09}" type="parTrans" cxnId="{39ADF6E5-86B5-4988-80DD-83C29C7129E1}">
      <dgm:prSet/>
      <dgm:spPr/>
      <dgm:t>
        <a:bodyPr/>
        <a:lstStyle/>
        <a:p>
          <a:endParaRPr lang="ru-RU"/>
        </a:p>
      </dgm:t>
    </dgm:pt>
    <dgm:pt modelId="{BB31A140-0B31-434D-8B0B-2CCFC27CC844}" type="sibTrans" cxnId="{39ADF6E5-86B5-4988-80DD-83C29C7129E1}">
      <dgm:prSet/>
      <dgm:spPr/>
      <dgm:t>
        <a:bodyPr/>
        <a:lstStyle/>
        <a:p>
          <a:endParaRPr lang="ru-RU"/>
        </a:p>
      </dgm:t>
    </dgm:pt>
    <dgm:pt modelId="{DE6AF0D0-8F84-48A3-94DB-DD8A0A735E76}">
      <dgm:prSet phldrT="[Текст]"/>
      <dgm:spPr/>
      <dgm:t>
        <a:bodyPr/>
        <a:lstStyle/>
        <a:p>
          <a:r>
            <a:rPr lang="ru-RU" dirty="0" smtClean="0"/>
            <a:t>я не понял тему сегодняшнего урока, мне нужна помощь учителя</a:t>
          </a:r>
          <a:endParaRPr lang="ru-RU" dirty="0"/>
        </a:p>
      </dgm:t>
    </dgm:pt>
    <dgm:pt modelId="{98437A28-C8DC-4BB4-84E7-E74505E0E49A}" type="parTrans" cxnId="{19F147C8-B481-4781-8853-88E99324EBA3}">
      <dgm:prSet/>
      <dgm:spPr/>
      <dgm:t>
        <a:bodyPr/>
        <a:lstStyle/>
        <a:p>
          <a:endParaRPr lang="ru-RU"/>
        </a:p>
      </dgm:t>
    </dgm:pt>
    <dgm:pt modelId="{599A61CA-F758-4A37-8B9C-3905E2B2705B}" type="sibTrans" cxnId="{19F147C8-B481-4781-8853-88E99324EBA3}">
      <dgm:prSet/>
      <dgm:spPr/>
      <dgm:t>
        <a:bodyPr/>
        <a:lstStyle/>
        <a:p>
          <a:endParaRPr lang="ru-RU"/>
        </a:p>
      </dgm:t>
    </dgm:pt>
    <dgm:pt modelId="{1A1A1D1E-2212-45E4-B2CF-86761309318C}" type="pres">
      <dgm:prSet presAssocID="{52B2ACEB-B929-46B7-8A2F-96200B0D2319}" presName="linearFlow" presStyleCnt="0">
        <dgm:presLayoutVars>
          <dgm:dir/>
          <dgm:resizeHandles val="exact"/>
        </dgm:presLayoutVars>
      </dgm:prSet>
      <dgm:spPr/>
    </dgm:pt>
    <dgm:pt modelId="{90BC37AE-1AFB-4F96-A518-60D656BCB664}" type="pres">
      <dgm:prSet presAssocID="{11D6D2EF-F5DC-4295-BFF4-2859F17B8974}" presName="composite" presStyleCnt="0"/>
      <dgm:spPr/>
    </dgm:pt>
    <dgm:pt modelId="{890F9B34-78EF-4825-B110-1B8EF292F816}" type="pres">
      <dgm:prSet presAssocID="{11D6D2EF-F5DC-4295-BFF4-2859F17B8974}" presName="imgShp" presStyleLbl="fgImgPlace1" presStyleIdx="0" presStyleCnt="3"/>
      <dgm:spPr/>
    </dgm:pt>
    <dgm:pt modelId="{AF85425D-CB76-4497-ADCF-857F942A5EC0}" type="pres">
      <dgm:prSet presAssocID="{11D6D2EF-F5DC-4295-BFF4-2859F17B897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4BFD37-F8E0-4BBF-B51C-27168C2AF2F7}" type="pres">
      <dgm:prSet presAssocID="{F6C80F16-236A-4BA8-8550-B90818891994}" presName="spacing" presStyleCnt="0"/>
      <dgm:spPr/>
    </dgm:pt>
    <dgm:pt modelId="{ACF335A9-4D62-4064-AF0E-CCB7D8117EA7}" type="pres">
      <dgm:prSet presAssocID="{6E5E8FAD-E779-49E5-A621-D9A8E4CB5287}" presName="composite" presStyleCnt="0"/>
      <dgm:spPr/>
    </dgm:pt>
    <dgm:pt modelId="{D56F72B0-791B-43EF-9D0F-488C1E7CC3D0}" type="pres">
      <dgm:prSet presAssocID="{6E5E8FAD-E779-49E5-A621-D9A8E4CB5287}" presName="imgShp" presStyleLbl="fgImgPlace1" presStyleIdx="1" presStyleCnt="3"/>
      <dgm:spPr/>
    </dgm:pt>
    <dgm:pt modelId="{0D2B5DFB-B766-4E30-B5C7-C7E6629DC2A8}" type="pres">
      <dgm:prSet presAssocID="{6E5E8FAD-E779-49E5-A621-D9A8E4CB528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688BDC-B4C2-4A3F-8EBE-5831C88358AD}" type="pres">
      <dgm:prSet presAssocID="{BB31A140-0B31-434D-8B0B-2CCFC27CC844}" presName="spacing" presStyleCnt="0"/>
      <dgm:spPr/>
    </dgm:pt>
    <dgm:pt modelId="{FFE5177B-D166-447B-B3D0-C1F1F2F63967}" type="pres">
      <dgm:prSet presAssocID="{DE6AF0D0-8F84-48A3-94DB-DD8A0A735E76}" presName="composite" presStyleCnt="0"/>
      <dgm:spPr/>
    </dgm:pt>
    <dgm:pt modelId="{13BC157B-F575-45EE-8FE7-05055E6696DB}" type="pres">
      <dgm:prSet presAssocID="{DE6AF0D0-8F84-48A3-94DB-DD8A0A735E76}" presName="imgShp" presStyleLbl="fgImgPlace1" presStyleIdx="2" presStyleCnt="3"/>
      <dgm:spPr/>
    </dgm:pt>
    <dgm:pt modelId="{29AE1DB0-97CF-40B1-9F02-D23D372195C7}" type="pres">
      <dgm:prSet presAssocID="{DE6AF0D0-8F84-48A3-94DB-DD8A0A735E76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CFC1E7-9DB1-453F-A08B-E870CFF759FF}" type="presOf" srcId="{DE6AF0D0-8F84-48A3-94DB-DD8A0A735E76}" destId="{29AE1DB0-97CF-40B1-9F02-D23D372195C7}" srcOrd="0" destOrd="0" presId="urn:microsoft.com/office/officeart/2005/8/layout/vList3"/>
    <dgm:cxn modelId="{DC8E8DA3-CEC7-4D44-A7C6-457F2A996E90}" srcId="{52B2ACEB-B929-46B7-8A2F-96200B0D2319}" destId="{11D6D2EF-F5DC-4295-BFF4-2859F17B8974}" srcOrd="0" destOrd="0" parTransId="{8C946A03-BC71-4E2B-B7ED-8F7E9A0D6700}" sibTransId="{F6C80F16-236A-4BA8-8550-B90818891994}"/>
    <dgm:cxn modelId="{770AE647-78FC-4FF2-B7D5-4BB686911409}" type="presOf" srcId="{52B2ACEB-B929-46B7-8A2F-96200B0D2319}" destId="{1A1A1D1E-2212-45E4-B2CF-86761309318C}" srcOrd="0" destOrd="0" presId="urn:microsoft.com/office/officeart/2005/8/layout/vList3"/>
    <dgm:cxn modelId="{19F147C8-B481-4781-8853-88E99324EBA3}" srcId="{52B2ACEB-B929-46B7-8A2F-96200B0D2319}" destId="{DE6AF0D0-8F84-48A3-94DB-DD8A0A735E76}" srcOrd="2" destOrd="0" parTransId="{98437A28-C8DC-4BB4-84E7-E74505E0E49A}" sibTransId="{599A61CA-F758-4A37-8B9C-3905E2B2705B}"/>
    <dgm:cxn modelId="{3AAC8E8F-3D1C-4076-94C4-7A5732E1B62B}" type="presOf" srcId="{11D6D2EF-F5DC-4295-BFF4-2859F17B8974}" destId="{AF85425D-CB76-4497-ADCF-857F942A5EC0}" srcOrd="0" destOrd="0" presId="urn:microsoft.com/office/officeart/2005/8/layout/vList3"/>
    <dgm:cxn modelId="{2EE7997B-64DF-4CA9-83E4-F22EAC362FD9}" type="presOf" srcId="{6E5E8FAD-E779-49E5-A621-D9A8E4CB5287}" destId="{0D2B5DFB-B766-4E30-B5C7-C7E6629DC2A8}" srcOrd="0" destOrd="0" presId="urn:microsoft.com/office/officeart/2005/8/layout/vList3"/>
    <dgm:cxn modelId="{39ADF6E5-86B5-4988-80DD-83C29C7129E1}" srcId="{52B2ACEB-B929-46B7-8A2F-96200B0D2319}" destId="{6E5E8FAD-E779-49E5-A621-D9A8E4CB5287}" srcOrd="1" destOrd="0" parTransId="{69EDC80D-56DF-454F-ADFB-9B446974CA09}" sibTransId="{BB31A140-0B31-434D-8B0B-2CCFC27CC844}"/>
    <dgm:cxn modelId="{9BDACA03-BFC7-4ACE-BC02-D8BE2BDECB95}" type="presParOf" srcId="{1A1A1D1E-2212-45E4-B2CF-86761309318C}" destId="{90BC37AE-1AFB-4F96-A518-60D656BCB664}" srcOrd="0" destOrd="0" presId="urn:microsoft.com/office/officeart/2005/8/layout/vList3"/>
    <dgm:cxn modelId="{55217E24-506A-49C3-BBF5-1DB3F04EB258}" type="presParOf" srcId="{90BC37AE-1AFB-4F96-A518-60D656BCB664}" destId="{890F9B34-78EF-4825-B110-1B8EF292F816}" srcOrd="0" destOrd="0" presId="urn:microsoft.com/office/officeart/2005/8/layout/vList3"/>
    <dgm:cxn modelId="{52B4A1F4-DEA6-47B9-8E22-252DA4E39B9B}" type="presParOf" srcId="{90BC37AE-1AFB-4F96-A518-60D656BCB664}" destId="{AF85425D-CB76-4497-ADCF-857F942A5EC0}" srcOrd="1" destOrd="0" presId="urn:microsoft.com/office/officeart/2005/8/layout/vList3"/>
    <dgm:cxn modelId="{2602707C-DFCA-470E-86F1-E44E7FC8596E}" type="presParOf" srcId="{1A1A1D1E-2212-45E4-B2CF-86761309318C}" destId="{534BFD37-F8E0-4BBF-B51C-27168C2AF2F7}" srcOrd="1" destOrd="0" presId="urn:microsoft.com/office/officeart/2005/8/layout/vList3"/>
    <dgm:cxn modelId="{55A5896F-44EF-499A-82AB-5749D5DA2EEC}" type="presParOf" srcId="{1A1A1D1E-2212-45E4-B2CF-86761309318C}" destId="{ACF335A9-4D62-4064-AF0E-CCB7D8117EA7}" srcOrd="2" destOrd="0" presId="urn:microsoft.com/office/officeart/2005/8/layout/vList3"/>
    <dgm:cxn modelId="{F93232B8-B4D6-4BFC-B57F-FEA42941B4CC}" type="presParOf" srcId="{ACF335A9-4D62-4064-AF0E-CCB7D8117EA7}" destId="{D56F72B0-791B-43EF-9D0F-488C1E7CC3D0}" srcOrd="0" destOrd="0" presId="urn:microsoft.com/office/officeart/2005/8/layout/vList3"/>
    <dgm:cxn modelId="{C5F6AD44-A8CF-49B4-9657-F94A5567B55B}" type="presParOf" srcId="{ACF335A9-4D62-4064-AF0E-CCB7D8117EA7}" destId="{0D2B5DFB-B766-4E30-B5C7-C7E6629DC2A8}" srcOrd="1" destOrd="0" presId="urn:microsoft.com/office/officeart/2005/8/layout/vList3"/>
    <dgm:cxn modelId="{A03351A4-E0FC-4695-8B9A-EBB0F7C95069}" type="presParOf" srcId="{1A1A1D1E-2212-45E4-B2CF-86761309318C}" destId="{0C688BDC-B4C2-4A3F-8EBE-5831C88358AD}" srcOrd="3" destOrd="0" presId="urn:microsoft.com/office/officeart/2005/8/layout/vList3"/>
    <dgm:cxn modelId="{C4275299-65C9-4521-B11C-52E521250BD2}" type="presParOf" srcId="{1A1A1D1E-2212-45E4-B2CF-86761309318C}" destId="{FFE5177B-D166-447B-B3D0-C1F1F2F63967}" srcOrd="4" destOrd="0" presId="urn:microsoft.com/office/officeart/2005/8/layout/vList3"/>
    <dgm:cxn modelId="{4001BC6D-F429-4429-9FBD-B0C0AF89301C}" type="presParOf" srcId="{FFE5177B-D166-447B-B3D0-C1F1F2F63967}" destId="{13BC157B-F575-45EE-8FE7-05055E6696DB}" srcOrd="0" destOrd="0" presId="urn:microsoft.com/office/officeart/2005/8/layout/vList3"/>
    <dgm:cxn modelId="{30F7B2E7-7623-40E2-809D-F022A3DD9F77}" type="presParOf" srcId="{FFE5177B-D166-447B-B3D0-C1F1F2F63967}" destId="{29AE1DB0-97CF-40B1-9F02-D23D372195C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5425D-CB76-4497-ADCF-857F942A5EC0}">
      <dsp:nvSpPr>
        <dsp:cNvPr id="0" name=""/>
        <dsp:cNvSpPr/>
      </dsp:nvSpPr>
      <dsp:spPr>
        <a:xfrm rot="10800000">
          <a:off x="1633180" y="1048"/>
          <a:ext cx="5363155" cy="112924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96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 уроке мне было всё понятно и интересно</a:t>
          </a:r>
          <a:endParaRPr lang="ru-RU" sz="2400" kern="1200" dirty="0"/>
        </a:p>
      </dsp:txBody>
      <dsp:txXfrm rot="10800000">
        <a:off x="1915490" y="1048"/>
        <a:ext cx="5080845" cy="1129242"/>
      </dsp:txXfrm>
    </dsp:sp>
    <dsp:sp modelId="{890F9B34-78EF-4825-B110-1B8EF292F816}">
      <dsp:nvSpPr>
        <dsp:cNvPr id="0" name=""/>
        <dsp:cNvSpPr/>
      </dsp:nvSpPr>
      <dsp:spPr>
        <a:xfrm>
          <a:off x="1068559" y="1048"/>
          <a:ext cx="1129242" cy="1129242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2B5DFB-B766-4E30-B5C7-C7E6629DC2A8}">
      <dsp:nvSpPr>
        <dsp:cNvPr id="0" name=""/>
        <dsp:cNvSpPr/>
      </dsp:nvSpPr>
      <dsp:spPr>
        <a:xfrm rot="10800000">
          <a:off x="1633180" y="1467378"/>
          <a:ext cx="5363155" cy="112924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96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всё понятно, но потребовалась помощь учителя и одноклассников</a:t>
          </a:r>
          <a:endParaRPr lang="ru-RU" sz="2400" kern="1200" dirty="0"/>
        </a:p>
      </dsp:txBody>
      <dsp:txXfrm rot="10800000">
        <a:off x="1915490" y="1467378"/>
        <a:ext cx="5080845" cy="1129242"/>
      </dsp:txXfrm>
    </dsp:sp>
    <dsp:sp modelId="{D56F72B0-791B-43EF-9D0F-488C1E7CC3D0}">
      <dsp:nvSpPr>
        <dsp:cNvPr id="0" name=""/>
        <dsp:cNvSpPr/>
      </dsp:nvSpPr>
      <dsp:spPr>
        <a:xfrm>
          <a:off x="1068559" y="1467378"/>
          <a:ext cx="1129242" cy="1129242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AE1DB0-97CF-40B1-9F02-D23D372195C7}">
      <dsp:nvSpPr>
        <dsp:cNvPr id="0" name=""/>
        <dsp:cNvSpPr/>
      </dsp:nvSpPr>
      <dsp:spPr>
        <a:xfrm rot="10800000">
          <a:off x="1633180" y="2933708"/>
          <a:ext cx="5363155" cy="112924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96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я не понял тему сегодняшнего урока, мне нужна помощь учителя</a:t>
          </a:r>
          <a:endParaRPr lang="ru-RU" sz="2400" kern="1200" dirty="0"/>
        </a:p>
      </dsp:txBody>
      <dsp:txXfrm rot="10800000">
        <a:off x="1915490" y="2933708"/>
        <a:ext cx="5080845" cy="1129242"/>
      </dsp:txXfrm>
    </dsp:sp>
    <dsp:sp modelId="{13BC157B-F575-45EE-8FE7-05055E6696DB}">
      <dsp:nvSpPr>
        <dsp:cNvPr id="0" name=""/>
        <dsp:cNvSpPr/>
      </dsp:nvSpPr>
      <dsp:spPr>
        <a:xfrm>
          <a:off x="1068559" y="2933708"/>
          <a:ext cx="1129242" cy="1129242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iza-74.ucoz.ru/blog/klipart_vesennjaja_zelen_spring_verdure/2013-03-05-4723" TargetMode="External"/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llday2.com/index.php?newsid=34848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339752" y="620688"/>
            <a:ext cx="6480720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Тайны леса</a:t>
            </a:r>
            <a:r>
              <a:rPr kumimoji="0" lang="ru-RU" sz="2000" b="1" i="0" u="none" strike="noStrike" kern="120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Урок литературного чтения в 1 классе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Г.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Скребицкий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. Лесной голосок</a:t>
            </a:r>
            <a:endParaRPr kumimoji="0" lang="ru-RU" sz="28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941168"/>
            <a:ext cx="4412034" cy="151216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Суворова Людмила Сергеевна</a:t>
            </a:r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СОШ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п.Новопавловка</a:t>
            </a:r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Забайкальского края</a:t>
            </a:r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76672"/>
            <a:ext cx="842493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Arial" pitchFamily="34" charset="0"/>
              </a:rPr>
              <a:t>Вы можете использовать данное оформление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Arial" pitchFamily="34" charset="0"/>
              </a:rPr>
              <a:t>для создания своих презентаций,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Arial" pitchFamily="34" charset="0"/>
              </a:rPr>
              <a:t>но в своей презентации вы должны указать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Arial" pitchFamily="34" charset="0"/>
              </a:rPr>
              <a:t>интернет-ресурсы и автора шаблона: </a:t>
            </a:r>
            <a:endParaRPr lang="en-US" sz="2400" dirty="0" smtClean="0"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cs typeface="Arial" pitchFamily="34" charset="0"/>
              </a:rPr>
              <a:t>Ранько Елена Алексеевна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cs typeface="Arial" pitchFamily="34" charset="0"/>
              </a:rPr>
              <a:t>учитель начальных классов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cs typeface="Arial" pitchFamily="34" charset="0"/>
              </a:rPr>
              <a:t>МАОУ лицей №21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cs typeface="Arial" pitchFamily="34" charset="0"/>
              </a:rPr>
              <a:t>  г. Иваново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800" b="1" i="1" dirty="0" smtClean="0"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 pitchFamily="18" charset="0"/>
                <a:cs typeface="Arial" pitchFamily="34" charset="0"/>
              </a:rPr>
              <a:t>Сайт: </a:t>
            </a:r>
            <a:r>
              <a:rPr lang="en-US" sz="2000" i="1" dirty="0" smtClean="0">
                <a:latin typeface="Times New Roman" pitchFamily="18" charset="0"/>
                <a:cs typeface="Arial" pitchFamily="34" charset="0"/>
                <a:hlinkClick r:id="rId2"/>
              </a:rPr>
              <a:t>http://elenaranko.ucoz.ru/</a:t>
            </a:r>
            <a:r>
              <a:rPr lang="ru-RU" sz="2000" i="1" dirty="0" smtClean="0">
                <a:latin typeface="Times New Roman" pitchFamily="18" charset="0"/>
                <a:cs typeface="Arial" pitchFamily="34" charset="0"/>
              </a:rPr>
              <a:t>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Интернет – ресурсы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srgbClr val="C00000"/>
              </a:solidFill>
              <a:cs typeface="Arial" pitchFamily="34" charset="0"/>
            </a:endParaRPr>
          </a:p>
          <a:p>
            <a:pPr algn="ctr"/>
            <a:r>
              <a:rPr lang="en-US" dirty="0" smtClean="0">
                <a:hlinkClick r:id="rId3"/>
              </a:rPr>
              <a:t>http://diza-74.ucoz.ru/blog/klipart_vesennjaja_zelen_spring_verdure/2013-03-05-4723</a:t>
            </a:r>
            <a:r>
              <a:rPr lang="ru-RU" dirty="0" smtClean="0"/>
              <a:t> </a:t>
            </a:r>
          </a:p>
          <a:p>
            <a:pPr algn="ctr"/>
            <a:r>
              <a:rPr lang="ru-RU" sz="2000" i="1" dirty="0" smtClean="0"/>
              <a:t>клипарт «Весенняя зелень»</a:t>
            </a:r>
          </a:p>
          <a:p>
            <a:pPr algn="ctr"/>
            <a:endParaRPr lang="ru-RU" sz="800" i="1" dirty="0" smtClean="0"/>
          </a:p>
          <a:p>
            <a:pPr algn="ctr"/>
            <a:r>
              <a:rPr lang="en-US" dirty="0" smtClean="0">
                <a:hlinkClick r:id="rId4"/>
              </a:rPr>
              <a:t>http://allday2.com/index.php?newsid=348482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endParaRPr lang="ru-RU" dirty="0" smtClean="0"/>
          </a:p>
          <a:p>
            <a:pPr algn="ctr"/>
            <a:r>
              <a:rPr lang="ru-RU" sz="2000" i="1" dirty="0" smtClean="0"/>
              <a:t>клипарт «Свежесть зелени»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4901" y="1196752"/>
            <a:ext cx="7834196" cy="263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6600" b="1" dirty="0">
                <a:cs typeface="Arial" charset="0"/>
              </a:rPr>
              <a:t>Ученье всегда </a:t>
            </a:r>
            <a:endParaRPr lang="ru-RU" altLang="ru-RU" sz="6600" b="1" dirty="0" smtClean="0"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6600" b="1" dirty="0" smtClean="0">
                <a:cs typeface="Arial" charset="0"/>
              </a:rPr>
              <a:t>найдёт </a:t>
            </a:r>
            <a:r>
              <a:rPr lang="ru-RU" altLang="ru-RU" sz="6600" b="1" dirty="0">
                <a:cs typeface="Arial" charset="0"/>
              </a:rPr>
              <a:t>применение.</a:t>
            </a:r>
            <a:endParaRPr lang="ru-RU" altLang="ru-RU" sz="6600" b="1" dirty="0"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Безимени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0250" y="404664"/>
            <a:ext cx="4357687" cy="59515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60649"/>
            <a:ext cx="8640959" cy="63367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641" y="2060848"/>
            <a:ext cx="84969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err="1"/>
              <a:t>Таклеснойголосоккукушкиоткрылмнепервуютайнулеса</a:t>
            </a:r>
            <a:r>
              <a:rPr lang="ru-RU" sz="2600" dirty="0"/>
              <a:t>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318055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060848"/>
            <a:ext cx="88569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/>
              <a:t>Так лесной голосок кукушки открыл мне первую тайну леса</a:t>
            </a:r>
            <a:r>
              <a:rPr lang="ru-RU" sz="2600" dirty="0"/>
              <a:t>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649177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atin typeface="+mn-lt"/>
              </a:rPr>
              <a:t>Тайны леса.</a:t>
            </a:r>
            <a:endParaRPr lang="ru-RU" sz="6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6570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52504009"/>
              </p:ext>
            </p:extLst>
          </p:nvPr>
        </p:nvGraphicFramePr>
        <p:xfrm>
          <a:off x="683568" y="1397000"/>
          <a:ext cx="80648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1715222" y="1380083"/>
            <a:ext cx="1200593" cy="11226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99523" y="2852936"/>
            <a:ext cx="1200593" cy="112260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699523" y="4319499"/>
            <a:ext cx="1200593" cy="11226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657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339752" y="620688"/>
            <a:ext cx="6480720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Спасибо за работу!</a:t>
            </a:r>
            <a:r>
              <a:rPr kumimoji="0" lang="ru-RU" sz="2000" b="1" i="0" u="none" strike="noStrike" kern="120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 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885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138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Тайны леса.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4</cp:revision>
  <dcterms:created xsi:type="dcterms:W3CDTF">2013-08-23T08:38:35Z</dcterms:created>
  <dcterms:modified xsi:type="dcterms:W3CDTF">2015-07-19T05:43:26Z</dcterms:modified>
</cp:coreProperties>
</file>