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5931-38F8-4D5C-9D1C-E07BD4EAF7C2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F8C2-7CE9-42C5-BB9E-EDDB038B0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7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CA42-0D44-4762-93D0-E649EDACCEA4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33F2-E550-4895-824A-E72684CD0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A130-A905-4D74-9218-0EC444587311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0466-F444-45BF-878A-9065775FB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E6C1B-9F81-49E6-B793-1EBC4145AABF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4A01-F437-412B-A83B-266CB3CA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4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8E11-C09D-41CB-B850-B8260947347C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68EE-93E4-4AF9-BEC9-4BBA39E9A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0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BCB2-51CB-4884-9A63-6E47FE00D82C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97F0-A76B-484E-A504-E80989FFB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2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7855-D275-41EB-9614-DD9D48FB2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0E25-F8F9-4B48-AF5F-D6A16802689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6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C1EB-D937-4CE4-B78F-02C50A27FFBD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6C7D-B542-454D-82BF-41B9F1170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2993-FCD4-4076-8CFF-AD0ACF13942C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4672-38B8-44AC-A68E-AE7B0D004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7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534E-B57C-40CE-A38C-1BCD62826AD7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8F34-E866-4F02-9D04-20F593450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9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D57C-422F-4CB6-8146-F63E0157B5EF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468D-4C64-4AB2-9522-27BBC7F67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1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8E3E6-AE97-4BB6-AA88-0CA1CD25E051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77244-7279-4088-8C36-65F5945D0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37" r:id="rId2"/>
    <p:sldLayoutId id="2147483744" r:id="rId3"/>
    <p:sldLayoutId id="2147483738" r:id="rId4"/>
    <p:sldLayoutId id="2147483745" r:id="rId5"/>
    <p:sldLayoutId id="2147483739" r:id="rId6"/>
    <p:sldLayoutId id="2147483740" r:id="rId7"/>
    <p:sldLayoutId id="2147483746" r:id="rId8"/>
    <p:sldLayoutId id="2147483747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836613"/>
            <a:ext cx="7056438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ФАШИСТСКИЕ ЗАХВАТЧИКИ </a:t>
            </a:r>
            <a:r>
              <a:rPr lang="ru-RU" sz="6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НА </a:t>
            </a: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СОВЕТСКОЙ </a:t>
            </a:r>
            <a:r>
              <a:rPr lang="ru-RU" sz="6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ЗЕМЛЕ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едм.нед\LSAH_U11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302"/>
            <a:ext cx="8712968" cy="65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редм.нед\Pz1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едм.нед\vgrya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предм.нед\39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предм.нед\74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7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редм.нед\39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предм.нед\nem_plen.5tabtaya9dcs4ok0gw0c4k4gw.ejcuplo1l0oo0sk8c40s8osc4.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предм.нед\0_d0447_e5d8e30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предм.нед\39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предм.нед\127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3204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208963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100138" y="5445125"/>
            <a:ext cx="7088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3200">
                <a:solidFill>
                  <a:srgbClr val="002060"/>
                </a:solidFill>
              </a:rPr>
              <a:t>Фото немецких солдат </a:t>
            </a:r>
          </a:p>
          <a:p>
            <a:pPr algn="ctr"/>
            <a:r>
              <a:rPr lang="ru-RU" sz="3200">
                <a:solidFill>
                  <a:srgbClr val="002060"/>
                </a:solidFill>
              </a:rPr>
              <a:t>перед вторжением на русскую землю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предм.нед\0_be121_90aa9fa0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633538" y="5445125"/>
            <a:ext cx="5805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2800" b="1">
                <a:solidFill>
                  <a:schemeClr val="bg1"/>
                </a:solidFill>
              </a:rPr>
              <a:t>Линия фронта в начале 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Великой Отечественной войны</a:t>
            </a:r>
          </a:p>
        </p:txBody>
      </p:sp>
      <p:pic>
        <p:nvPicPr>
          <p:cNvPr id="18434" name="Picture 2" descr="G:\предм.нед\map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51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Documents\hejnkel+He+111+85750973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831"/>
            <a:ext cx="8640960" cy="65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2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едм.нед\2550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едм.нед\i_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едм.нед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едм.нед\39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едм.нед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едм.нед\6AhkCzyoT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20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16</cp:revision>
  <dcterms:created xsi:type="dcterms:W3CDTF">2015-04-07T13:35:44Z</dcterms:created>
  <dcterms:modified xsi:type="dcterms:W3CDTF">2015-04-17T12:19:47Z</dcterms:modified>
</cp:coreProperties>
</file>