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9" r:id="rId2"/>
    <p:sldId id="270" r:id="rId3"/>
    <p:sldId id="274" r:id="rId4"/>
    <p:sldId id="277" r:id="rId5"/>
    <p:sldId id="278" r:id="rId6"/>
    <p:sldId id="307" r:id="rId7"/>
    <p:sldId id="257" r:id="rId8"/>
    <p:sldId id="260" r:id="rId9"/>
    <p:sldId id="280" r:id="rId10"/>
    <p:sldId id="261" r:id="rId11"/>
    <p:sldId id="284" r:id="rId12"/>
    <p:sldId id="265" r:id="rId13"/>
    <p:sldId id="303" r:id="rId14"/>
    <p:sldId id="276" r:id="rId15"/>
    <p:sldId id="281" r:id="rId16"/>
    <p:sldId id="305" r:id="rId17"/>
    <p:sldId id="259" r:id="rId18"/>
    <p:sldId id="263" r:id="rId19"/>
    <p:sldId id="266" r:id="rId20"/>
    <p:sldId id="264" r:id="rId21"/>
    <p:sldId id="285" r:id="rId22"/>
    <p:sldId id="286" r:id="rId23"/>
    <p:sldId id="275" r:id="rId24"/>
    <p:sldId id="287" r:id="rId25"/>
    <p:sldId id="272" r:id="rId26"/>
    <p:sldId id="268" r:id="rId27"/>
    <p:sldId id="262" r:id="rId28"/>
    <p:sldId id="316" r:id="rId29"/>
    <p:sldId id="315" r:id="rId30"/>
    <p:sldId id="282" r:id="rId31"/>
    <p:sldId id="271" r:id="rId32"/>
    <p:sldId id="306" r:id="rId33"/>
    <p:sldId id="288" r:id="rId34"/>
    <p:sldId id="312" r:id="rId35"/>
    <p:sldId id="314" r:id="rId36"/>
    <p:sldId id="313" r:id="rId37"/>
    <p:sldId id="302" r:id="rId38"/>
    <p:sldId id="290" r:id="rId39"/>
    <p:sldId id="310" r:id="rId40"/>
    <p:sldId id="308" r:id="rId41"/>
    <p:sldId id="311" r:id="rId42"/>
    <p:sldId id="295" r:id="rId43"/>
    <p:sldId id="291" r:id="rId44"/>
    <p:sldId id="29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203" autoAdjust="0"/>
  </p:normalViewPr>
  <p:slideViewPr>
    <p:cSldViewPr>
      <p:cViewPr varScale="1">
        <p:scale>
          <a:sx n="82" d="100"/>
          <a:sy n="82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DB100-FC4E-4131-A1B3-06432B6818C9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F8743-4219-4D3E-A2E0-50B870BCBA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8743-4219-4D3E-A2E0-50B870BCBA4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8743-4219-4D3E-A2E0-50B870BCBA44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8743-4219-4D3E-A2E0-50B870BCBA44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9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12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12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9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batumi 19.07.2014\Batumi 3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429264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5429256" y="3357562"/>
            <a:ext cx="3714744" cy="35004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z="1900" dirty="0" smtClean="0"/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Презентацию подготовила</a:t>
            </a:r>
          </a:p>
          <a:p>
            <a:pPr>
              <a:buNone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Асланян Анжела </a:t>
            </a:r>
            <a:r>
              <a:rPr lang="ru-RU" sz="2200" dirty="0" err="1" smtClean="0">
                <a:solidFill>
                  <a:schemeClr val="bg2">
                    <a:lumMod val="10000"/>
                  </a:schemeClr>
                </a:solidFill>
              </a:rPr>
              <a:t>Ованесовна</a:t>
            </a:r>
            <a:endParaRPr lang="ru-RU" sz="2200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у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читель начальных классов</a:t>
            </a:r>
          </a:p>
          <a:p>
            <a:pPr>
              <a:buNone/>
            </a:pP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ФГОУ – </a:t>
            </a:r>
            <a:r>
              <a:rPr lang="ru-RU" sz="2200" dirty="0" err="1" smtClean="0">
                <a:solidFill>
                  <a:schemeClr val="bg2">
                    <a:lumMod val="10000"/>
                  </a:schemeClr>
                </a:solidFill>
              </a:rPr>
              <a:t>сош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</a:rPr>
              <a:t> №21 г.Еревана</a:t>
            </a:r>
            <a:endParaRPr lang="ru-RU" sz="2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user\Desktop\batumi 19.07.2014\Batumi 3\картин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85721" y="285728"/>
            <a:ext cx="8401080" cy="1889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6" name="Picture 4" descr="C:\Users\user\Desktop\batumi 19.07.2014\Batumi 3\алфавит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500306"/>
            <a:ext cx="7143800" cy="4214842"/>
          </a:xfrm>
          <a:prstGeom prst="rect">
            <a:avLst/>
          </a:prstGeom>
          <a:noFill/>
        </p:spPr>
      </p:pic>
      <p:pic>
        <p:nvPicPr>
          <p:cNvPr id="8197" name="Picture 5" descr="C:\Users\user\Desktop\batumi 19.07.2014\Batumi 3\hq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38"/>
            <a:ext cx="5072066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 flipH="1" flipV="1">
            <a:off x="8686800" y="5857890"/>
            <a:ext cx="314356" cy="7143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9" name="Picture 7" descr="C:\Users\user\Desktop\DSC00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6167482" cy="3786190"/>
          </a:xfrm>
          <a:prstGeom prst="rect">
            <a:avLst/>
          </a:prstGeom>
          <a:noFill/>
        </p:spPr>
      </p:pic>
      <p:pic>
        <p:nvPicPr>
          <p:cNvPr id="22" name="Picture 5" descr="C:\Users\user\Desktop\DSC0062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57554" y="3214686"/>
            <a:ext cx="5643602" cy="3643314"/>
          </a:xfrm>
          <a:prstGeom prst="rect">
            <a:avLst/>
          </a:prstGeom>
          <a:noFill/>
        </p:spPr>
      </p:pic>
      <p:sp>
        <p:nvSpPr>
          <p:cNvPr id="23" name="Содержимое 22"/>
          <p:cNvSpPr>
            <a:spLocks noGrp="1"/>
          </p:cNvSpPr>
          <p:nvPr>
            <p:ph sz="quarter" idx="4"/>
          </p:nvPr>
        </p:nvSpPr>
        <p:spPr>
          <a:xfrm flipH="1">
            <a:off x="8686799" y="4643445"/>
            <a:ext cx="45719" cy="14287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Picture 3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715148"/>
          </a:xfrm>
          <a:prstGeom prst="rect">
            <a:avLst/>
          </a:prstGeom>
          <a:noFill/>
        </p:spPr>
      </p:pic>
      <p:pic>
        <p:nvPicPr>
          <p:cNvPr id="14" name="Picture 2" descr="C:\Users\user\Desktop\Открытый урок\DSC00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500562" cy="3143272"/>
          </a:xfrm>
          <a:prstGeom prst="rect">
            <a:avLst/>
          </a:prstGeom>
          <a:noFill/>
        </p:spPr>
      </p:pic>
      <p:pic>
        <p:nvPicPr>
          <p:cNvPr id="2054" name="Picture 6" descr="C:\Users\user\Desktop\Открытый урок\DSC00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58958" cy="3500438"/>
          </a:xfrm>
          <a:prstGeom prst="rect">
            <a:avLst/>
          </a:prstGeom>
          <a:noFill/>
        </p:spPr>
      </p:pic>
      <p:pic>
        <p:nvPicPr>
          <p:cNvPr id="2056" name="Picture 8" descr="C:\Users\user\Desktop\Открытый урок\DSC006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4"/>
            <a:ext cx="4429124" cy="321468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2" descr="C:\Users\user\Desktop\Открытый урок\DSC00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57818" cy="3857628"/>
          </a:xfrm>
          <a:prstGeom prst="rect">
            <a:avLst/>
          </a:prstGeom>
          <a:noFill/>
        </p:spPr>
      </p:pic>
      <p:pic>
        <p:nvPicPr>
          <p:cNvPr id="13" name="Picture 4" descr="C:\Users\user\Desktop\DSC00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500438"/>
            <a:ext cx="5143504" cy="335756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batumi 19.07.2014\Batumi 3\1_html_me1fde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user\Desktop\batumi 19.07.2014\Batumi 3\12059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299" y="0"/>
            <a:ext cx="2071701" cy="171448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batumi 19.07.2014\Batumi 3\0_aee97_15ba1790_XL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4214810" cy="3357562"/>
          </a:xfrm>
          <a:prstGeom prst="rect">
            <a:avLst/>
          </a:prstGeom>
          <a:noFill/>
        </p:spPr>
      </p:pic>
      <p:pic>
        <p:nvPicPr>
          <p:cNvPr id="7171" name="Picture 3" descr="C:\Users\user\Desktop\batumi 19.07.2014\Batumi 3\f_clip_image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143248"/>
          </a:xfrm>
          <a:prstGeom prst="rect">
            <a:avLst/>
          </a:prstGeom>
          <a:noFill/>
        </p:spPr>
      </p:pic>
      <p:pic>
        <p:nvPicPr>
          <p:cNvPr id="7172" name="Picture 4" descr="C:\Users\user\Desktop\batumi 19.07.2014\Batumi 3\f_clip_image0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143248"/>
            <a:ext cx="4714876" cy="3714752"/>
          </a:xfrm>
          <a:prstGeom prst="rect">
            <a:avLst/>
          </a:prstGeom>
          <a:noFill/>
        </p:spPr>
      </p:pic>
      <p:pic>
        <p:nvPicPr>
          <p:cNvPr id="7173" name="Picture 5" descr="C:\Users\user\Desktop\746475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0"/>
            <a:ext cx="4643438" cy="3143248"/>
          </a:xfrm>
          <a:prstGeom prst="rect">
            <a:avLst/>
          </a:prstGeom>
          <a:noFill/>
        </p:spPr>
      </p:pic>
      <p:pic>
        <p:nvPicPr>
          <p:cNvPr id="3074" name="Picture 2" descr="C:\Users\user\Desktop\batumi 19.07.2014\Batumi 3\36043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142852"/>
            <a:ext cx="2857500" cy="2857500"/>
          </a:xfrm>
          <a:prstGeom prst="rect">
            <a:avLst/>
          </a:prstGeom>
          <a:noFill/>
        </p:spPr>
      </p:pic>
      <p:pic>
        <p:nvPicPr>
          <p:cNvPr id="3076" name="Picture 4" descr="C:\Users\user\Desktop\batumi 19.07.2014\Batumi 3\12059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5072074"/>
            <a:ext cx="1071570" cy="114300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43227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Users\user\Desktop\DSC00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49" y="2500306"/>
            <a:ext cx="6143669" cy="4357694"/>
          </a:xfrm>
          <a:prstGeom prst="rect">
            <a:avLst/>
          </a:prstGeom>
          <a:noFill/>
        </p:spPr>
      </p:pic>
      <p:pic>
        <p:nvPicPr>
          <p:cNvPr id="10" name="Picture 2" descr="C:\Users\user\Desktop\Открытый урок\DSC00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00628" cy="328612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картин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3" descr="C:\Users\user\Desktop\batumi 19.07.2014\Batumi 3\slide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00042"/>
            <a:ext cx="8858312" cy="592935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Picture 2" descr="C:\Users\user\Desktop\1 КЛАСС\1 of September\20140901_10450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285728"/>
            <a:ext cx="4643438" cy="2857520"/>
          </a:xfrm>
          <a:prstGeom prst="rect">
            <a:avLst/>
          </a:prstGeom>
          <a:noFill/>
        </p:spPr>
      </p:pic>
      <p:pic>
        <p:nvPicPr>
          <p:cNvPr id="15" name="Picture 3" descr="C:\Users\user\Desktop\1 КЛАСС\1 of September\20140901_10451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3108" y="4143380"/>
            <a:ext cx="5072098" cy="2714620"/>
          </a:xfrm>
          <a:prstGeom prst="rect">
            <a:avLst/>
          </a:prstGeom>
          <a:noFill/>
        </p:spPr>
      </p:pic>
      <p:pic>
        <p:nvPicPr>
          <p:cNvPr id="1027" name="Picture 3" descr="C:\Users\user\Desktop\1 КЛАСС\1 of September\20140901_1055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357298"/>
            <a:ext cx="4500562" cy="2857520"/>
          </a:xfrm>
          <a:prstGeom prst="rect">
            <a:avLst/>
          </a:prstGeom>
          <a:noFill/>
        </p:spPr>
      </p:pic>
      <p:pic>
        <p:nvPicPr>
          <p:cNvPr id="5122" name="Picture 2" descr="C:\Users\user\Desktop\batumi 19.07.2014\Batumi 3\1 КЛАСС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143248"/>
            <a:ext cx="2357454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картин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3" descr="C:\Users\user\Desktop\1 КЛАСС\1 of September\20140901_105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6143636" cy="3571876"/>
          </a:xfrm>
          <a:prstGeom prst="rect">
            <a:avLst/>
          </a:prstGeom>
          <a:noFill/>
        </p:spPr>
      </p:pic>
      <p:pic>
        <p:nvPicPr>
          <p:cNvPr id="10" name="Picture 2" descr="C:\Users\user\Desktop\1 КЛАСС\1 of September\20140901_1045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571876"/>
            <a:ext cx="5183196" cy="3071834"/>
          </a:xfrm>
          <a:prstGeom prst="rect">
            <a:avLst/>
          </a:prstGeom>
          <a:noFill/>
        </p:spPr>
      </p:pic>
      <p:pic>
        <p:nvPicPr>
          <p:cNvPr id="6147" name="Picture 3" descr="C:\Users\user\Desktop\batumi 19.07.2014\Batumi 3\39e1375477204a04920f92252f1a8ab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786190"/>
            <a:ext cx="2857520" cy="307181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908720"/>
            <a:ext cx="6264696" cy="259228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72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5072074"/>
            <a:ext cx="4972040" cy="1357322"/>
          </a:xfrm>
        </p:spPr>
        <p:txBody>
          <a:bodyPr>
            <a:normAutofit/>
          </a:bodyPr>
          <a:lstStyle/>
          <a:p>
            <a:endParaRPr lang="ru-RU" sz="3600" i="1" u="sng" dirty="0">
              <a:solidFill>
                <a:srgbClr val="F6501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620688"/>
            <a:ext cx="6552728" cy="58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01895165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00872"/>
          </a:xfrm>
          <a:prstGeom prst="rect">
            <a:avLst/>
          </a:prstGeom>
          <a:noFill/>
        </p:spPr>
      </p:pic>
      <p:pic>
        <p:nvPicPr>
          <p:cNvPr id="12291" name="Picture 3" descr="C:\Users\user\Desktop\1 КЛАСС\1 of September\20140901_1058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8786874" cy="51435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ртин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7286653"/>
          </a:xfrm>
          <a:prstGeom prst="rect">
            <a:avLst/>
          </a:prstGeom>
          <a:noFill/>
        </p:spPr>
      </p:pic>
      <p:pic>
        <p:nvPicPr>
          <p:cNvPr id="7" name="Picture 6" descr="C:\Users\user\Desktop\DSC07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9001156" cy="60722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Содержимое 1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6" name="Picture 6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7" name="Picture 7" descr="E:\Семицветик\VipTalisman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2"/>
            <a:ext cx="8858312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0365" y="3796391"/>
            <a:ext cx="7087094" cy="2629680"/>
          </a:xfrm>
        </p:spPr>
        <p:txBody>
          <a:bodyPr rtlCol="0">
            <a:normAutofit fontScale="90000"/>
          </a:bodyPr>
          <a:lstStyle/>
          <a:p>
            <a:r>
              <a:rPr lang="ru-RU" sz="67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C6E1E"/>
                </a:solidFill>
                <a:effectLst/>
                <a:latin typeface="Arial Black"/>
              </a:rPr>
              <a:t>СПАСИБО, </a:t>
            </a:r>
            <a:r>
              <a:rPr lang="ru-RU" sz="67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C6E1E"/>
                </a:solidFill>
                <a:latin typeface="Arial Black"/>
              </a:rPr>
              <a:t>КНИГА ПЕРВАЯ МОЯ</a:t>
            </a:r>
            <a:r>
              <a:rPr lang="ru-RU" sz="67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C6E1E"/>
                </a:solidFill>
                <a:effectLst/>
                <a:latin typeface="Arial Black"/>
              </a:rPr>
              <a:t>!</a:t>
            </a:r>
            <a:endParaRPr lang="ru-RU" sz="67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909618" flipH="1">
            <a:off x="3386822" y="-1297114"/>
            <a:ext cx="382805" cy="89229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20211947">
            <a:off x="2275840" y="2980783"/>
            <a:ext cx="1098378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endParaRPr lang="ru-RU" sz="10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 rot="20983810">
            <a:off x="146029" y="4708865"/>
            <a:ext cx="1111202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sz="10000" b="1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 rot="20155153">
            <a:off x="5368942" y="357235"/>
            <a:ext cx="1106393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10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 rot="20664953">
            <a:off x="928442" y="4282191"/>
            <a:ext cx="1106393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sz="1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20736033">
            <a:off x="1501306" y="3477686"/>
            <a:ext cx="1111202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sz="10000" b="1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 rot="20341217">
            <a:off x="3685306" y="1564056"/>
            <a:ext cx="1343638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sz="10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 rot="20170411">
            <a:off x="3002785" y="2304929"/>
            <a:ext cx="1040670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sz="10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 rot="20083631">
            <a:off x="4681124" y="804868"/>
            <a:ext cx="987771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sz="10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3" name="Picture 3" descr="H:\Documents and Settings\Aida\Рабочий стол\НОвая ГРАФИКА сборник\КАРТИНКИ СБОРНИК_ школьные\s4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34" y="0"/>
            <a:ext cx="3869745" cy="266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0"/>
          <p:cNvSpPr txBox="1"/>
          <p:nvPr/>
        </p:nvSpPr>
        <p:spPr>
          <a:xfrm rot="19657587">
            <a:off x="6041635" y="-315853"/>
            <a:ext cx="1436688" cy="163121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sz="10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7" grpId="0"/>
      <p:bldP spid="17" grpId="1"/>
      <p:bldP spid="13" grpId="0"/>
      <p:bldP spid="13" grpId="1"/>
      <p:bldP spid="10" grpId="0"/>
      <p:bldP spid="10" grpId="1"/>
      <p:bldP spid="15" grpId="0"/>
      <p:bldP spid="15" grpId="1"/>
      <p:bldP spid="14" grpId="0"/>
      <p:bldP spid="14" grpId="1"/>
      <p:bldP spid="16" grpId="0"/>
      <p:bldP spid="16" grpId="1"/>
      <p:bldP spid="18" grpId="0"/>
      <p:bldP spid="1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0" name="Picture 6" descr="C:\Users\user\Desktop\DSC012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571612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682" y="0"/>
            <a:ext cx="9159682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 flipH="1" flipV="1">
            <a:off x="7072330" y="1489393"/>
            <a:ext cx="21431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7" name="Picture 3" descr="C:\Users\user\Desktop\DSC012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6929518" cy="4929198"/>
          </a:xfrm>
          <a:prstGeom prst="rect">
            <a:avLst/>
          </a:prstGeom>
          <a:noFill/>
        </p:spPr>
      </p:pic>
      <p:pic>
        <p:nvPicPr>
          <p:cNvPr id="1028" name="Picture 4" descr="H:\DCIM\101MSDCF\DSC012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3929066"/>
            <a:ext cx="4357687" cy="292893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3" name="Picture 7" descr="C:\Users\user\Desktop\картин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" name="Picture 6" descr="C:\Users\user\Desktop\DSC006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214290"/>
            <a:ext cx="5214974" cy="3786214"/>
          </a:xfrm>
          <a:prstGeom prst="rect">
            <a:avLst/>
          </a:prstGeom>
          <a:noFill/>
        </p:spPr>
      </p:pic>
      <p:sp>
        <p:nvSpPr>
          <p:cNvPr id="26" name="Содержимое 25"/>
          <p:cNvSpPr>
            <a:spLocks noGrp="1"/>
          </p:cNvSpPr>
          <p:nvPr>
            <p:ph sz="half" idx="2"/>
          </p:nvPr>
        </p:nvSpPr>
        <p:spPr>
          <a:xfrm flipH="1">
            <a:off x="411481" y="6000767"/>
            <a:ext cx="45719" cy="12539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104" name="Picture 8" descr="C:\Users\user\Desktop\DSC0065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714752"/>
            <a:ext cx="4929221" cy="3143248"/>
          </a:xfrm>
          <a:prstGeom prst="rect">
            <a:avLst/>
          </a:prstGeom>
          <a:noFill/>
        </p:spPr>
      </p:pic>
      <p:pic>
        <p:nvPicPr>
          <p:cNvPr id="3074" name="Picture 2" descr="C:\Users\user\Desktop\batumi 19.07.2014\Batumi 3\1205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14818"/>
            <a:ext cx="3333750" cy="2357430"/>
          </a:xfrm>
          <a:prstGeom prst="rect">
            <a:avLst/>
          </a:prstGeom>
          <a:noFill/>
        </p:spPr>
      </p:pic>
      <p:pic>
        <p:nvPicPr>
          <p:cNvPr id="4098" name="Picture 2" descr="C:\Users\user\Desktop\batumi 19.07.2014\Batumi 3\fbaca1b929b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1928802"/>
            <a:ext cx="3681401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4" name="Текст 3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5" name="Текст 3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34" name="Picture 18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57214"/>
            <a:ext cx="9144001" cy="7215214"/>
          </a:xfrm>
          <a:prstGeom prst="rect">
            <a:avLst/>
          </a:prstGeom>
          <a:noFill/>
        </p:spPr>
      </p:pic>
      <p:pic>
        <p:nvPicPr>
          <p:cNvPr id="9235" name="Picture 19" descr="C:\Users\user\Desktop\1 КЛАСС\1 of September\20140901_1051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8858312" cy="5357850"/>
          </a:xfrm>
          <a:prstGeom prst="rect">
            <a:avLst/>
          </a:prstGeom>
          <a:noFill/>
        </p:spPr>
      </p:pic>
      <p:pic>
        <p:nvPicPr>
          <p:cNvPr id="1026" name="Picture 2" descr="H:\1 класс\загруженное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0"/>
            <a:ext cx="3571900" cy="221455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РАЗНОЕ-2\batumi 19.07.2014\Batumi 3\03268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Users\user\Desktop\школа-1 класс\101MSDCF\DSC01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9" y="2500306"/>
            <a:ext cx="5572132" cy="4531529"/>
          </a:xfrm>
          <a:prstGeom prst="rect">
            <a:avLst/>
          </a:prstGeom>
          <a:noFill/>
        </p:spPr>
      </p:pic>
      <p:pic>
        <p:nvPicPr>
          <p:cNvPr id="3076" name="Picture 4" descr="C:\Users\user\Desktop\DSC012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6072198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Picture 3" descr="C:\Users\user\Desktop\школа-1 класс\101MSDCF\DSC012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57166"/>
            <a:ext cx="5041907" cy="3289366"/>
          </a:xfrm>
          <a:prstGeom prst="rect">
            <a:avLst/>
          </a:prstGeom>
          <a:noFill/>
        </p:spPr>
      </p:pic>
      <p:pic>
        <p:nvPicPr>
          <p:cNvPr id="2053" name="Picture 5" descr="C:\Users\user\Desktop\РАЗНОЕ-2\batumi 19.07.2014\Batumi 3\032685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8" name="Picture 3" descr="C:\Users\user\Desktop\школа-1 класс\101MSDCF\DSC0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093" y="857232"/>
            <a:ext cx="5041907" cy="3214710"/>
          </a:xfrm>
          <a:prstGeom prst="rect">
            <a:avLst/>
          </a:prstGeom>
          <a:noFill/>
        </p:spPr>
      </p:pic>
      <p:pic>
        <p:nvPicPr>
          <p:cNvPr id="20" name="Picture 4" descr="C:\Users\user\Desktop\школа-1 класс\101MSDCF\DSC01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14794"/>
            <a:ext cx="4500562" cy="2643206"/>
          </a:xfrm>
          <a:prstGeom prst="rect">
            <a:avLst/>
          </a:prstGeom>
          <a:noFill/>
        </p:spPr>
      </p:pic>
      <p:sp>
        <p:nvSpPr>
          <p:cNvPr id="21" name="Содержимое 2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14290"/>
            <a:ext cx="471490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2" descr="http://schooln43.at.ua/Scharay/slajd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http://detsad-kitty.ru/uploads/posts/2011-07/1310752845_screenhunter_06-jul.-15-22.5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0"/>
            <a:ext cx="5500726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21796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6" name="Picture 6" descr="C:\Users\user\Desktop\картин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DCIM\101MSDCF\101MSDCF\DSC0122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06" y="3643314"/>
            <a:ext cx="4357750" cy="3102769"/>
          </a:xfrm>
          <a:prstGeom prst="rect">
            <a:avLst/>
          </a:prstGeom>
          <a:noFill/>
        </p:spPr>
      </p:pic>
      <p:pic>
        <p:nvPicPr>
          <p:cNvPr id="18" name="Picture 9" descr="C:\Users\user\Desktop\DSC01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5000660" cy="3681018"/>
          </a:xfrm>
          <a:prstGeom prst="rect">
            <a:avLst/>
          </a:prstGeom>
          <a:noFill/>
        </p:spPr>
      </p:pic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 flipH="1">
            <a:off x="4497387" y="6072205"/>
            <a:ext cx="45719" cy="53957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3075" name="Picture 3" descr="C:\Users\user\Desktop\batumi 19.07.2014\Batumi 3\unnam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4214818"/>
            <a:ext cx="2357434" cy="221455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картин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147" name="Picture 3" descr="C:\Users\user\Desktop\DSC0069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496"/>
            <a:ext cx="4071966" cy="3143272"/>
          </a:xfrm>
          <a:prstGeom prst="rect">
            <a:avLst/>
          </a:prstGeom>
          <a:noFill/>
        </p:spPr>
      </p:pic>
      <p:pic>
        <p:nvPicPr>
          <p:cNvPr id="6149" name="Picture 5" descr="C:\Users\user\Desktop\DSC006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142852"/>
            <a:ext cx="5143536" cy="3357585"/>
          </a:xfrm>
          <a:prstGeom prst="rect">
            <a:avLst/>
          </a:prstGeom>
          <a:noFill/>
        </p:spPr>
      </p:pic>
      <p:pic>
        <p:nvPicPr>
          <p:cNvPr id="8" name="Picture 2" descr="C:\Users\user\Desktop\школа-1 класс\101MSDCF\DSC01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4500594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C:\Users\user\Desktop\batumi 19.07.2014\Batumi 3\картин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3" descr="C:\Users\user\Desktop\batumi 19.07.2014\Batumi 3\Free-Shipping-5pcs-lot-2014-NEW-7-Joint-Boneca-font-b-Simba-b-font-Evi-fo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3"/>
            <a:ext cx="4357718" cy="3357586"/>
          </a:xfrm>
          <a:prstGeom prst="rect">
            <a:avLst/>
          </a:prstGeom>
          <a:noFill/>
        </p:spPr>
      </p:pic>
      <p:pic>
        <p:nvPicPr>
          <p:cNvPr id="10245" name="Picture 5" descr="C:\Users\user\Desktop\batumi 19.07.2014\Batumi 3\Barbiee-куклы-для-девочек-девочки-игрушки-Boneca-Barbiee-украшения-винкс-куклы-Brinquedos-meninas-interctive-кукла-Barbie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571744"/>
            <a:ext cx="3951288" cy="4071966"/>
          </a:xfrm>
          <a:prstGeom prst="rect">
            <a:avLst/>
          </a:prstGeom>
          <a:noFill/>
        </p:spPr>
      </p:pic>
      <p:pic>
        <p:nvPicPr>
          <p:cNvPr id="10250" name="Picture 10" descr="C:\Users\user\Desktop\batumi 19.07.2014\Batumi 3\кукла-Барби-модниц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500438"/>
            <a:ext cx="3810000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43942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510859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6" name="Picture 8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6"/>
            <a:ext cx="4929190" cy="3286124"/>
          </a:xfrm>
          <a:prstGeom prst="rect">
            <a:avLst/>
          </a:prstGeom>
          <a:noFill/>
        </p:spPr>
      </p:pic>
      <p:pic>
        <p:nvPicPr>
          <p:cNvPr id="2057" name="Picture 9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0"/>
            <a:ext cx="4429124" cy="4267200"/>
          </a:xfrm>
          <a:prstGeom prst="rect">
            <a:avLst/>
          </a:prstGeom>
          <a:noFill/>
        </p:spPr>
      </p:pic>
      <p:sp>
        <p:nvSpPr>
          <p:cNvPr id="17" name="Содержимое 16"/>
          <p:cNvSpPr>
            <a:spLocks noGrp="1"/>
          </p:cNvSpPr>
          <p:nvPr>
            <p:ph sz="quarter" idx="4"/>
          </p:nvPr>
        </p:nvSpPr>
        <p:spPr>
          <a:xfrm flipV="1">
            <a:off x="4645025" y="6126162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8" name="Picture 7" descr="C:\Users\user\Desktop\DSC07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83029" cy="3786190"/>
          </a:xfrm>
          <a:prstGeom prst="rect">
            <a:avLst/>
          </a:prstGeom>
          <a:noFill/>
        </p:spPr>
      </p:pic>
      <p:sp>
        <p:nvSpPr>
          <p:cNvPr id="19" name="Содержимое 18"/>
          <p:cNvSpPr>
            <a:spLocks noGrp="1"/>
          </p:cNvSpPr>
          <p:nvPr>
            <p:ph sz="half" idx="2"/>
          </p:nvPr>
        </p:nvSpPr>
        <p:spPr>
          <a:xfrm flipH="1" flipV="1">
            <a:off x="411481" y="6126161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21" name="Picture 5" descr="C:\Users\user\Desktop\DSC07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571876"/>
            <a:ext cx="5143503" cy="3429000"/>
          </a:xfrm>
          <a:prstGeom prst="rect">
            <a:avLst/>
          </a:prstGeom>
          <a:noFill/>
        </p:spPr>
      </p:pic>
      <p:pic>
        <p:nvPicPr>
          <p:cNvPr id="2058" name="Picture 10" descr="C:\Users\user\Desktop\batumi 19.07.2014\Batumi 3\1205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4000504"/>
            <a:ext cx="2571768" cy="2571768"/>
          </a:xfrm>
          <a:prstGeom prst="rect">
            <a:avLst/>
          </a:prstGeom>
          <a:noFill/>
        </p:spPr>
      </p:pic>
      <p:pic>
        <p:nvPicPr>
          <p:cNvPr id="6146" name="Picture 2" descr="C:\Users\user\Desktop\batumi 19.07.2014\Batumi 3\0_aee97_15ba1790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928670"/>
            <a:ext cx="2481546" cy="163174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0449d837779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pic>
        <p:nvPicPr>
          <p:cNvPr id="1027" name="Picture 3" descr="C:\Users\user\Desktop\slide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428736"/>
            <a:ext cx="6286544" cy="4500594"/>
          </a:xfrm>
          <a:prstGeom prst="rect">
            <a:avLst/>
          </a:prstGeom>
          <a:noFill/>
        </p:spPr>
      </p:pic>
      <p:pic>
        <p:nvPicPr>
          <p:cNvPr id="1028" name="Picture 4" descr="C:\Users\user\Desktop\ab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85728"/>
            <a:ext cx="6572296" cy="11158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9" name="Picture 7" descr="C:\Users\user\Desktop\картин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Содержимое 16"/>
          <p:cNvSpPr>
            <a:spLocks noGrp="1"/>
          </p:cNvSpPr>
          <p:nvPr>
            <p:ph sz="quarter" idx="4"/>
          </p:nvPr>
        </p:nvSpPr>
        <p:spPr>
          <a:xfrm flipH="1" flipV="1">
            <a:off x="4599306" y="612616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8" name="Picture 6" descr="C:\Users\user\Desktop\russkaya_azbuka_obuchenie_gramote_1_klass_interaktivnye_tablicy_k_uchebniku_v_g_goreckogo_goreckiy_v_g_2010_128453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214686"/>
            <a:ext cx="4929190" cy="3643314"/>
          </a:xfrm>
          <a:prstGeom prst="rect">
            <a:avLst/>
          </a:prstGeom>
          <a:noFill/>
        </p:spPr>
      </p:pic>
      <p:pic>
        <p:nvPicPr>
          <p:cNvPr id="3084" name="Picture 12" descr="C:\Users\user\Desktop\Attachme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4"/>
            <a:ext cx="4143372" cy="3571876"/>
          </a:xfrm>
          <a:prstGeom prst="rect">
            <a:avLst/>
          </a:prstGeom>
          <a:noFill/>
        </p:spPr>
      </p:pic>
      <p:pic>
        <p:nvPicPr>
          <p:cNvPr id="24" name="Picture 4" descr="C:\Users\user\Desktop\978-5-09-026004-6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214290"/>
            <a:ext cx="5929354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2852"/>
            <a:ext cx="4041775" cy="20320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4" name="Picture 6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3" descr="C:\Users\user\Desktop\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214422"/>
            <a:ext cx="5214942" cy="3571900"/>
          </a:xfrm>
          <a:prstGeom prst="rect">
            <a:avLst/>
          </a:prstGeom>
          <a:noFill/>
        </p:spPr>
      </p:pic>
      <p:pic>
        <p:nvPicPr>
          <p:cNvPr id="13" name="Picture 5" descr="C:\Users\user\Desktop\93121561_bukva_D_animaciya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852"/>
            <a:ext cx="4929190" cy="3286148"/>
          </a:xfrm>
          <a:prstGeom prst="rect">
            <a:avLst/>
          </a:prstGeom>
          <a:noFill/>
        </p:spPr>
      </p:pic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>
          <a:xfrm flipH="1" flipV="1">
            <a:off x="4497387" y="612616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5" name="Picture 2" descr="C:\Users\user\Desktop\буква ггг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214810" cy="3143248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>
          <a:xfrm flipH="1" flipV="1">
            <a:off x="8686800" y="6126162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2055" name="Picture 7" descr="C:\Users\user\Desktop\b6ede27bb3e230ff2f44246abdf48ff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4857760"/>
            <a:ext cx="3143239" cy="200024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user\Desktop\batumi 19.07.2014\Batumi 3\167933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30368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ser\Desktop\93120584_bukva_YO_animaciya.gif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857628"/>
            <a:ext cx="4429156" cy="3000372"/>
          </a:xfrm>
          <a:prstGeom prst="rect">
            <a:avLst/>
          </a:prstGeom>
          <a:noFill/>
        </p:spPr>
      </p:pic>
      <p:pic>
        <p:nvPicPr>
          <p:cNvPr id="4101" name="Picture 5" descr="C:\Users\user\Desktop\з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214290"/>
            <a:ext cx="4786346" cy="3500462"/>
          </a:xfrm>
          <a:prstGeom prst="rect">
            <a:avLst/>
          </a:prstGeom>
          <a:noFill/>
        </p:spPr>
      </p:pic>
      <p:pic>
        <p:nvPicPr>
          <p:cNvPr id="4102" name="Picture 6" descr="C:\Users\user\Desktop\azbuka_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57628"/>
            <a:ext cx="4572000" cy="3000372"/>
          </a:xfrm>
          <a:prstGeom prst="rect">
            <a:avLst/>
          </a:prstGeom>
          <a:noFill/>
        </p:spPr>
      </p:pic>
      <p:pic>
        <p:nvPicPr>
          <p:cNvPr id="1027" name="Picture 3" descr="C:\Users\user\Desktop\S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4290"/>
            <a:ext cx="4071934" cy="350046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user\Desktop\batumi 19.07.2014\Batumi 3\moya-azbuka-manakova-m-bukva-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1"/>
            <a:ext cx="5072098" cy="421484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Users\user\Desktop\школа-1 класс\101MSDCF\DSC012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7" y="2714620"/>
            <a:ext cx="5500694" cy="4317215"/>
          </a:xfrm>
          <a:prstGeom prst="rect">
            <a:avLst/>
          </a:prstGeom>
          <a:noFill/>
        </p:spPr>
      </p:pic>
      <p:pic>
        <p:nvPicPr>
          <p:cNvPr id="12" name="Picture 2" descr="H:\FOTO 1 A\foto 1 a\DSC01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000760" cy="442913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chooln43.at.ua/Scharay/slajd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batumi 19.07.2014\Batumi 3\np3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71670" y="0"/>
            <a:ext cx="5143536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матрёшки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матрёшки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9653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картин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94936" y="0"/>
            <a:ext cx="9438936" cy="6858000"/>
          </a:xfrm>
          <a:prstGeom prst="rect">
            <a:avLst/>
          </a:prstGeom>
          <a:noFill/>
        </p:spPr>
      </p:pic>
      <p:pic>
        <p:nvPicPr>
          <p:cNvPr id="5123" name="Picture 3" descr="H:\abc\b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4414" y="-285776"/>
            <a:ext cx="4451322" cy="4714908"/>
          </a:xfrm>
          <a:prstGeom prst="rect">
            <a:avLst/>
          </a:prstGeom>
          <a:noFill/>
        </p:spPr>
      </p:pic>
      <p:pic>
        <p:nvPicPr>
          <p:cNvPr id="5127" name="Picture 7" descr="H:\abc\0_a25cc_49db986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0098" y="285728"/>
            <a:ext cx="3286148" cy="3143248"/>
          </a:xfrm>
          <a:prstGeom prst="rect">
            <a:avLst/>
          </a:prstGeom>
          <a:noFill/>
        </p:spPr>
      </p:pic>
      <p:pic>
        <p:nvPicPr>
          <p:cNvPr id="5128" name="Picture 8" descr="H:\abc\1388363881967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14"/>
            <a:ext cx="4500594" cy="3106065"/>
          </a:xfrm>
          <a:prstGeom prst="rect">
            <a:avLst/>
          </a:prstGeom>
          <a:noFill/>
        </p:spPr>
      </p:pic>
      <p:pic>
        <p:nvPicPr>
          <p:cNvPr id="5133" name="Picture 13" descr="H:\abc\7227_html_434c05e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3929066"/>
            <a:ext cx="2857520" cy="2714644"/>
          </a:xfrm>
          <a:prstGeom prst="rect">
            <a:avLst/>
          </a:prstGeom>
          <a:noFill/>
        </p:spPr>
      </p:pic>
      <p:pic>
        <p:nvPicPr>
          <p:cNvPr id="20" name="Picture 6" descr="H:\abc\0_7b749_9cf9a43d_xl_0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-1000156"/>
            <a:ext cx="6357982" cy="72866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РОДИНА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user\Desktop\746475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user\Desktop\batumi 19.07.2014\Batumi 3\ми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8858312" cy="65008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71670" y="357166"/>
            <a:ext cx="500066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0" dirty="0" smtClean="0">
              <a:solidFill>
                <a:srgbClr val="FF0000"/>
              </a:solidFill>
            </a:endParaRPr>
          </a:p>
          <a:p>
            <a:endParaRPr lang="ru-RU" sz="8000" dirty="0" smtClean="0">
              <a:solidFill>
                <a:srgbClr val="FF0000"/>
              </a:solidFill>
            </a:endParaRPr>
          </a:p>
          <a:p>
            <a:endParaRPr lang="ru-RU" sz="8000" dirty="0" smtClean="0">
              <a:solidFill>
                <a:srgbClr val="FF0000"/>
              </a:solidFill>
            </a:endParaRPr>
          </a:p>
          <a:p>
            <a:endParaRPr lang="ru-RU" sz="8000" dirty="0" smtClean="0">
              <a:solidFill>
                <a:srgbClr val="FF0000"/>
              </a:solidFill>
            </a:endParaRPr>
          </a:p>
          <a:p>
            <a:endParaRPr lang="ru-RU" sz="8000" dirty="0" smtClean="0">
              <a:solidFill>
                <a:srgbClr val="FF0000"/>
              </a:solidFill>
            </a:endParaRPr>
          </a:p>
          <a:p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1500174"/>
            <a:ext cx="57787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0" dirty="0" smtClean="0">
              <a:solidFill>
                <a:srgbClr val="FF0000"/>
              </a:solidFill>
            </a:endParaRPr>
          </a:p>
          <a:p>
            <a:r>
              <a:rPr lang="ru-RU" sz="8000" dirty="0" smtClean="0">
                <a:solidFill>
                  <a:srgbClr val="FF0000"/>
                </a:solidFill>
              </a:rPr>
              <a:t>МАМА</a:t>
            </a:r>
          </a:p>
          <a:p>
            <a:r>
              <a:rPr lang="ru-RU" sz="8000" dirty="0" smtClean="0">
                <a:solidFill>
                  <a:srgbClr val="FF0000"/>
                </a:solidFill>
              </a:rPr>
              <a:t>РОДИНА</a:t>
            </a: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0"/>
            <a:ext cx="49655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0" dirty="0" smtClean="0">
              <a:solidFill>
                <a:srgbClr val="FF0000"/>
              </a:solidFill>
            </a:endParaRPr>
          </a:p>
          <a:p>
            <a:r>
              <a:rPr lang="ru-RU" sz="8000" dirty="0" smtClean="0">
                <a:solidFill>
                  <a:srgbClr val="FF0000"/>
                </a:solidFill>
              </a:rPr>
              <a:t>МИР</a:t>
            </a:r>
            <a:endParaRPr lang="ru-RU" sz="80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batumi 19.07.2014\Batumi 3\картин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user\Desktop\batumi 19.07.2014\Batumi 3\конец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428868"/>
            <a:ext cx="5500726" cy="4245777"/>
          </a:xfrm>
          <a:prstGeom prst="rect">
            <a:avLst/>
          </a:prstGeom>
          <a:noFill/>
        </p:spPr>
      </p:pic>
      <p:pic>
        <p:nvPicPr>
          <p:cNvPr id="3076" name="Picture 4" descr="C:\Users\user\Desktop\batumi 19.07.2014\Batumi 3\солнышко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05244" cy="2928933"/>
          </a:xfrm>
          <a:prstGeom prst="rect">
            <a:avLst/>
          </a:prstGeom>
          <a:noFill/>
        </p:spPr>
      </p:pic>
      <p:pic>
        <p:nvPicPr>
          <p:cNvPr id="9222" name="Picture 6" descr="C:\Users\user\Desktop\batumi 19.07.2014\Batumi 3\1205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000372"/>
            <a:ext cx="2786082" cy="29692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8628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0000"/>
                </a:solidFill>
              </a:rPr>
              <a:t>Поздравляем!</a:t>
            </a:r>
            <a:endParaRPr lang="ru-RU" sz="88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batumi 19.07.2014\Batumi 3\8a433787db857e74afae5ef8d1365f85_w960_h20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5286412" cy="4214842"/>
          </a:xfrm>
          <a:prstGeom prst="rect">
            <a:avLst/>
          </a:prstGeom>
          <a:noFill/>
        </p:spPr>
      </p:pic>
      <p:pic>
        <p:nvPicPr>
          <p:cNvPr id="3076" name="Picture 4" descr="C:\Users\user\Desktop\batumi 19.07.2014\Batumi 3\i_0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86380" y="857232"/>
            <a:ext cx="3857620" cy="3857652"/>
          </a:xfrm>
          <a:prstGeom prst="rect">
            <a:avLst/>
          </a:prstGeom>
          <a:noFill/>
        </p:spPr>
      </p:pic>
      <p:pic>
        <p:nvPicPr>
          <p:cNvPr id="3077" name="Picture 5" descr="C:\Users\user\Desktop\batumi 19.07.2014\Batumi 3\2a29684108f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000496" y="3714752"/>
            <a:ext cx="3226191" cy="3143248"/>
          </a:xfrm>
          <a:prstGeom prst="rect">
            <a:avLst/>
          </a:prstGeom>
          <a:noFill/>
        </p:spPr>
      </p:pic>
      <p:pic>
        <p:nvPicPr>
          <p:cNvPr id="6146" name="Picture 2" descr="C:\Users\user\Desktop\746475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643446"/>
            <a:ext cx="1928794" cy="2409812"/>
          </a:xfrm>
          <a:prstGeom prst="rect">
            <a:avLst/>
          </a:prstGeom>
          <a:noFill/>
        </p:spPr>
      </p:pic>
      <p:pic>
        <p:nvPicPr>
          <p:cNvPr id="6147" name="Picture 3" descr="C:\Users\user\Desktop\746475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072074"/>
            <a:ext cx="4000496" cy="17859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/>
          </p:cNvSpPr>
          <p:nvPr>
            <p:ph sz="quarter" idx="4"/>
          </p:nvPr>
        </p:nvSpPr>
        <p:spPr>
          <a:xfrm flipH="1" flipV="1">
            <a:off x="8686800" y="6126162"/>
            <a:ext cx="45719" cy="889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20" name="Picture 3" descr="C:\Users\user\Desktop\школа-1 класс\101MSDCF\DSC01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885831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batumi 19.07.2014\Batumi 3\167933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-1"/>
            <a:ext cx="9144000" cy="7009881"/>
          </a:xfrm>
          <a:prstGeom prst="rect">
            <a:avLst/>
          </a:prstGeom>
          <a:noFill/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user\Desktop\batumi 19.07.2014\Batumi 3\12059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00438"/>
            <a:ext cx="4643438" cy="3500462"/>
          </a:xfrm>
          <a:prstGeom prst="rect">
            <a:avLst/>
          </a:prstGeom>
          <a:noFill/>
        </p:spPr>
      </p:pic>
      <p:pic>
        <p:nvPicPr>
          <p:cNvPr id="3081" name="Picture 9" descr="C:\Users\user\Desktop\DCIM\101MSDCF\DSC010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85728"/>
            <a:ext cx="4714876" cy="3429024"/>
          </a:xfrm>
          <a:prstGeom prst="rect">
            <a:avLst/>
          </a:prstGeom>
          <a:noFill/>
        </p:spPr>
      </p:pic>
      <p:pic>
        <p:nvPicPr>
          <p:cNvPr id="1026" name="Picture 2" descr="C:\Users\user\Desktop\746475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1876"/>
            <a:ext cx="4500562" cy="3286124"/>
          </a:xfrm>
          <a:prstGeom prst="rect">
            <a:avLst/>
          </a:prstGeom>
          <a:noFill/>
        </p:spPr>
      </p:pic>
      <p:pic>
        <p:nvPicPr>
          <p:cNvPr id="7170" name="Picture 2" descr="C:\Users\user\Desktop\batumi 19.07.2014\Batumi 3\pervoklassni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3714752"/>
            <a:ext cx="2286016" cy="214314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3" name="Picture 5" descr="C:\Users\user\Desktop\batumi 19.07.2014\Batumi 3\17284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8" cy="6858000"/>
          </a:xfrm>
          <a:prstGeom prst="rect">
            <a:avLst/>
          </a:prstGeom>
          <a:noFill/>
        </p:spPr>
      </p:pic>
      <p:pic>
        <p:nvPicPr>
          <p:cNvPr id="7174" name="Picture 6" descr="C:\Users\user\Desktop\batumi 19.07.2014\Batumi 3\Attachment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786058"/>
            <a:ext cx="4286248" cy="4071942"/>
          </a:xfrm>
          <a:prstGeom prst="rect">
            <a:avLst/>
          </a:prstGeom>
          <a:noFill/>
        </p:spPr>
      </p:pic>
      <p:pic>
        <p:nvPicPr>
          <p:cNvPr id="2051" name="Picture 3" descr="C:\Users\user\Desktop\74647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0"/>
            <a:ext cx="4429124" cy="2714620"/>
          </a:xfrm>
          <a:prstGeom prst="rect">
            <a:avLst/>
          </a:prstGeom>
          <a:noFill/>
        </p:spPr>
      </p:pic>
      <p:pic>
        <p:nvPicPr>
          <p:cNvPr id="1026" name="Picture 2" descr="C:\Users\user\Desktop\batumi 19.07.2014\Batumi 3\0_aee97_15ba1790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66"/>
            <a:ext cx="2438400" cy="160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74647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user\Desktop\batumi 19.07.2014\Batumi 3\-1-6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214290"/>
            <a:ext cx="8882384" cy="664371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40</Words>
  <PresentationFormat>Экран (4:3)</PresentationFormat>
  <Paragraphs>36</Paragraphs>
  <Slides>44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 </vt:lpstr>
      <vt:lpstr>Слайд 3</vt:lpstr>
      <vt:lpstr>Слайд 4</vt:lpstr>
      <vt:lpstr>Поздравляем!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СПАСИБО, КНИГА ПЕРВАЯ МОЯ!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 РОДИНА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180</cp:revision>
  <dcterms:created xsi:type="dcterms:W3CDTF">2015-04-10T18:17:52Z</dcterms:created>
  <dcterms:modified xsi:type="dcterms:W3CDTF">2015-09-19T18:12:58Z</dcterms:modified>
</cp:coreProperties>
</file>