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AD4"/>
    <a:srgbClr val="0F0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  <a:alpha val="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slide" Target="slide7.xml"/><Relationship Id="rId3" Type="http://schemas.openxmlformats.org/officeDocument/2006/relationships/image" Target="../media/image2.jpeg"/><Relationship Id="rId21" Type="http://schemas.openxmlformats.org/officeDocument/2006/relationships/image" Target="../media/image16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slide" Target="slide6.xml"/><Relationship Id="rId2" Type="http://schemas.openxmlformats.org/officeDocument/2006/relationships/image" Target="../media/image1.jpeg"/><Relationship Id="rId16" Type="http://schemas.openxmlformats.org/officeDocument/2006/relationships/slide" Target="slide5.xml"/><Relationship Id="rId20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285992"/>
            <a:ext cx="38977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бывают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животные?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70" name="Picture 26" descr="Веселые картинки для детей. . Обои для рабочего стола с перс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036"/>
          </a:xfrm>
          <a:prstGeom prst="rect">
            <a:avLst/>
          </a:prstGeom>
          <a:noFill/>
        </p:spPr>
      </p:pic>
      <p:pic>
        <p:nvPicPr>
          <p:cNvPr id="6158" name="Picture 14" descr="Ваши работы для новой рыбалки. * Пишем свой рыболовный симулятор * РУССКАЯ РЫБАЛ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5429250"/>
            <a:ext cx="1857375" cy="1428750"/>
          </a:xfrm>
          <a:prstGeom prst="rect">
            <a:avLst/>
          </a:prstGeom>
          <a:noFill/>
        </p:spPr>
      </p:pic>
      <p:pic>
        <p:nvPicPr>
          <p:cNvPr id="6164" name="Picture 20" descr="Интересная планета Записи Наш мир УОЛ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94C29D"/>
              </a:clrFrom>
              <a:clrTo>
                <a:srgbClr val="94C29D">
                  <a:alpha val="0"/>
                </a:srgbClr>
              </a:clrTo>
            </a:clrChange>
          </a:blip>
          <a:srcRect l="18868" t="10000" r="943" b="20001"/>
          <a:stretch>
            <a:fillRect/>
          </a:stretch>
        </p:blipFill>
        <p:spPr bwMode="auto">
          <a:xfrm>
            <a:off x="0" y="3929066"/>
            <a:ext cx="1214446" cy="1000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Скачать Картинки без фона животные 1 1298x9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5382" y="1857364"/>
            <a:ext cx="1200965" cy="857189"/>
          </a:xfrm>
          <a:prstGeom prst="rect">
            <a:avLst/>
          </a:prstGeom>
          <a:noFill/>
        </p:spPr>
      </p:pic>
      <p:pic>
        <p:nvPicPr>
          <p:cNvPr id="9" name="Picture 6" descr="Скачать Дикие животные картинки для детей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00372"/>
            <a:ext cx="1094892" cy="785808"/>
          </a:xfrm>
          <a:prstGeom prst="rect">
            <a:avLst/>
          </a:prstGeom>
          <a:noFill/>
        </p:spPr>
      </p:pic>
      <p:pic>
        <p:nvPicPr>
          <p:cNvPr id="6146" name="Picture 2" descr="Картинки животных для детей медведь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678638"/>
              </a:clrFrom>
              <a:clrTo>
                <a:srgbClr val="67863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571612"/>
            <a:ext cx="1881158" cy="1410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Phohto of Natural and Animals* ВКонтакте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071546"/>
            <a:ext cx="1172204" cy="1476272"/>
          </a:xfrm>
          <a:prstGeom prst="rect">
            <a:avLst/>
          </a:prstGeom>
          <a:noFill/>
        </p:spPr>
      </p:pic>
      <p:pic>
        <p:nvPicPr>
          <p:cNvPr id="6152" name="Picture 8" descr="Насекомые картинки для детей скачать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4272" y="4357694"/>
            <a:ext cx="1609728" cy="1300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Павлоградские новостиВ Запорожской области воспитанников интерната покусали осы , Павлоградские новости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857628"/>
            <a:ext cx="1715548" cy="1142984"/>
          </a:xfrm>
          <a:prstGeom prst="rect">
            <a:avLst/>
          </a:prstGeom>
          <a:noFill/>
        </p:spPr>
      </p:pic>
      <p:pic>
        <p:nvPicPr>
          <p:cNvPr id="6156" name="Picture 12" descr="Фото цветов - Фото цветов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2500" b="11249"/>
          <a:stretch>
            <a:fillRect/>
          </a:stretch>
        </p:blipFill>
        <p:spPr bwMode="auto">
          <a:xfrm flipH="1">
            <a:off x="3214678" y="4572008"/>
            <a:ext cx="1694979" cy="969323"/>
          </a:xfrm>
          <a:prstGeom prst="rect">
            <a:avLst/>
          </a:prstGeom>
          <a:noFill/>
        </p:spPr>
      </p:pic>
      <p:pic>
        <p:nvPicPr>
          <p:cNvPr id="2" name="Picture 14" descr="Окунь - Форум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786058"/>
            <a:ext cx="1428727" cy="857236"/>
          </a:xfrm>
          <a:prstGeom prst="rect">
            <a:avLst/>
          </a:prstGeom>
          <a:noFill/>
        </p:spPr>
      </p:pic>
      <p:pic>
        <p:nvPicPr>
          <p:cNvPr id="3" name="Picture 16" descr="Что движет птицами? . - Все вопросы - RussiaFAQ - народный сервис вопросов и ответов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ABB8C8"/>
              </a:clrFrom>
              <a:clrTo>
                <a:srgbClr val="ABB8C8">
                  <a:alpha val="0"/>
                </a:srgbClr>
              </a:clrTo>
            </a:clrChange>
          </a:blip>
          <a:srcRect l="29167" t="11576" r="23611" b="2136"/>
          <a:stretch>
            <a:fillRect/>
          </a:stretch>
        </p:blipFill>
        <p:spPr bwMode="auto">
          <a:xfrm>
            <a:off x="1714480" y="0"/>
            <a:ext cx="4071966" cy="2500306"/>
          </a:xfrm>
          <a:prstGeom prst="rect">
            <a:avLst/>
          </a:prstGeom>
          <a:noFill/>
        </p:spPr>
      </p:pic>
      <p:pic>
        <p:nvPicPr>
          <p:cNvPr id="5" name="Picture 20" descr="Большой пестрый дятел бо - Лесные птицы - Детские картинки по биологии - 900 презентаций - Детские развивающие игры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74"/>
          <a:stretch>
            <a:fillRect/>
          </a:stretch>
        </p:blipFill>
        <p:spPr bwMode="auto">
          <a:xfrm>
            <a:off x="714348" y="1357298"/>
            <a:ext cx="657222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68" name="Picture 24" descr="Цапля - Картинка 22742/3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428868"/>
            <a:ext cx="1269260" cy="2024025"/>
          </a:xfrm>
          <a:prstGeom prst="rect">
            <a:avLst/>
          </a:prstGeom>
          <a:noFill/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857224" cy="6429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Управляющая кнопка: далее 24">
            <a:hlinkClick r:id="rId16" action="ppaction://hlinksldjump" highlightClick="1"/>
          </p:cNvPr>
          <p:cNvSpPr/>
          <p:nvPr/>
        </p:nvSpPr>
        <p:spPr>
          <a:xfrm>
            <a:off x="3714744" y="5357826"/>
            <a:ext cx="642942" cy="399474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алее 25">
            <a:hlinkClick r:id="rId17" action="ppaction://hlinksldjump" highlightClick="1"/>
          </p:cNvPr>
          <p:cNvSpPr/>
          <p:nvPr/>
        </p:nvSpPr>
        <p:spPr>
          <a:xfrm>
            <a:off x="1714480" y="2714620"/>
            <a:ext cx="500066" cy="42862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rId18" action="ppaction://hlinksldjump" highlightClick="1"/>
          </p:cNvPr>
          <p:cNvSpPr/>
          <p:nvPr/>
        </p:nvSpPr>
        <p:spPr>
          <a:xfrm flipV="1">
            <a:off x="8429652" y="4286256"/>
            <a:ext cx="357190" cy="42862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60" name="Picture 16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BFA"/>
              </a:clrFrom>
              <a:clrTo>
                <a:srgbClr val="FF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628" y="3429000"/>
            <a:ext cx="1095372" cy="821529"/>
          </a:xfrm>
          <a:prstGeom prst="rect">
            <a:avLst/>
          </a:prstGeom>
          <a:noFill/>
        </p:spPr>
      </p:pic>
      <p:sp>
        <p:nvSpPr>
          <p:cNvPr id="24" name="Управляющая кнопка: далее 23">
            <a:hlinkClick r:id="rId20" action="ppaction://hlinksldjump" highlightClick="1"/>
          </p:cNvPr>
          <p:cNvSpPr/>
          <p:nvPr/>
        </p:nvSpPr>
        <p:spPr>
          <a:xfrm>
            <a:off x="8429652" y="1428736"/>
            <a:ext cx="428628" cy="428628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6" descr="Чиж (Spinus spinus) чиж, распространение окраска оперения голос стриж пища корм стрижа гнездование выкармливание птенцов стрижей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9643"/>
          <a:stretch>
            <a:fillRect/>
          </a:stretch>
        </p:blipFill>
        <p:spPr bwMode="auto">
          <a:xfrm>
            <a:off x="7990674" y="500042"/>
            <a:ext cx="1153326" cy="8969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357298"/>
            <a:ext cx="75114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«Какие бывают животные?»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Урок в 1 классе по предмету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«Окружающий мир»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УМК «Перспектива»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380" y="5143512"/>
            <a:ext cx="3457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 Ерохина И.Г.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Серьги ручкой роботы!Прикольные сережки с любой фотографией,картинкой. 20 грн. - Аксессуары в Донецке на Sland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666748"/>
            <a:ext cx="4643438" cy="6191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11289" y="1500174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29586" y="1571612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72330" y="285728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357166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-214338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0" y="0"/>
            <a:ext cx="3571900" cy="1714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71538" y="5000636"/>
            <a:ext cx="2003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" action="ppaction://hlinkshowjump?jump=previousslide"/>
              </a:rPr>
              <a:t>Почему?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642974" y="4286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бывают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животные?</a:t>
            </a:r>
          </a:p>
        </p:txBody>
      </p:sp>
      <p:sp>
        <p:nvSpPr>
          <p:cNvPr id="16" name="Овал 15"/>
          <p:cNvSpPr/>
          <p:nvPr/>
        </p:nvSpPr>
        <p:spPr>
          <a:xfrm>
            <a:off x="0" y="2285992"/>
            <a:ext cx="3571868" cy="1714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-500098" y="221455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какие группы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делятся животные?</a:t>
            </a:r>
          </a:p>
        </p:txBody>
      </p:sp>
      <p:sp>
        <p:nvSpPr>
          <p:cNvPr id="18" name="Овал 17"/>
          <p:cNvSpPr/>
          <p:nvPr/>
        </p:nvSpPr>
        <p:spPr>
          <a:xfrm>
            <a:off x="285720" y="4500570"/>
            <a:ext cx="3500430" cy="1714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rId3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Скачать Дикие животные картинки для детей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0" descr="Большой пестрый дятел бо - Лесные птицы - Детские картинки по биологии - 900 презентаций - Детские развивающие игры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74"/>
          <a:stretch>
            <a:fillRect/>
          </a:stretch>
        </p:blipFill>
        <p:spPr bwMode="auto">
          <a:xfrm>
            <a:off x="0" y="0"/>
            <a:ext cx="1428760" cy="3106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8" name="Picture 12" descr="Страус страус - самая бо - Птицы - Детские картинки по биологии - 900 презентаций - Детские развивающие игр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0"/>
            <a:ext cx="2571736" cy="3111800"/>
          </a:xfrm>
          <a:prstGeom prst="rect">
            <a:avLst/>
          </a:prstGeom>
          <a:noFill/>
        </p:spPr>
      </p:pic>
      <p:pic>
        <p:nvPicPr>
          <p:cNvPr id="4110" name="Picture 14" descr="Цапля - Картинка 22742/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3226"/>
            <a:ext cx="2128852" cy="3394774"/>
          </a:xfrm>
          <a:prstGeom prst="rect">
            <a:avLst/>
          </a:prstGeom>
          <a:noFill/>
        </p:spPr>
      </p:pic>
      <p:pic>
        <p:nvPicPr>
          <p:cNvPr id="4112" name="Picture 16" descr="Фото цветов - Фото цветов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286256"/>
            <a:ext cx="2047856" cy="2256737"/>
          </a:xfrm>
          <a:prstGeom prst="rect">
            <a:avLst/>
          </a:prstGeom>
          <a:noFill/>
        </p:spPr>
      </p:pic>
      <p:pic>
        <p:nvPicPr>
          <p:cNvPr id="4114" name="Picture 18" descr="Скачать Птицы картинки нарисованные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85728"/>
            <a:ext cx="2405038" cy="2862771"/>
          </a:xfrm>
          <a:prstGeom prst="rect">
            <a:avLst/>
          </a:prstGeom>
          <a:noFill/>
        </p:spPr>
      </p:pic>
      <p:pic>
        <p:nvPicPr>
          <p:cNvPr id="4116" name="Picture 20" descr="Фигурки Bullyland, купить Фигурки Bullyland, Детские игрушки (Фигурки Bullyland), Фигурки по лучшей цене, интернет-магазин детск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6875"/>
          <a:stretch>
            <a:fillRect/>
          </a:stretch>
        </p:blipFill>
        <p:spPr bwMode="auto">
          <a:xfrm>
            <a:off x="6357950" y="3048000"/>
            <a:ext cx="2786050" cy="3810000"/>
          </a:xfrm>
          <a:prstGeom prst="rect">
            <a:avLst/>
          </a:prstGeom>
          <a:noFill/>
        </p:spPr>
      </p:pic>
      <p:pic>
        <p:nvPicPr>
          <p:cNvPr id="4118" name="Picture 22" descr="Лесные птицы - Скачать презентацию для детей - 18000 картинок - 900 презентаций для детей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0"/>
            <a:ext cx="1928826" cy="3175806"/>
          </a:xfrm>
          <a:prstGeom prst="rect">
            <a:avLst/>
          </a:prstGeom>
          <a:noFill/>
        </p:spPr>
      </p:pic>
      <p:pic>
        <p:nvPicPr>
          <p:cNvPr id="4120" name="Picture 24" descr="Детский сад 74 общеразвивающего вида городского округа город Стерлитамак Республики Башкортостан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4307345"/>
            <a:ext cx="2643166" cy="2550655"/>
          </a:xfrm>
          <a:prstGeom prst="rect">
            <a:avLst/>
          </a:prstGeom>
          <a:noFill/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86776" y="6029898"/>
            <a:ext cx="857224" cy="8281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расота перьев. . Микромир. . Познавательные статьи и необычные фотограф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2800"/>
            <a:ext cx="40005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4" name="Picture 12" descr="http://cs2.livemaster.ru/foto/large/9f415107479--materialy-dlya-tvorchestva-perya-ptitsy-gus.jpg"/>
          <p:cNvPicPr>
            <a:picLocks noChangeAspect="1" noChangeArrowheads="1"/>
          </p:cNvPicPr>
          <p:nvPr/>
        </p:nvPicPr>
        <p:blipFill>
          <a:blip r:embed="rId3"/>
          <a:srcRect r="51917" b="17859"/>
          <a:stretch>
            <a:fillRect/>
          </a:stretch>
        </p:blipFill>
        <p:spPr bwMode="auto">
          <a:xfrm>
            <a:off x="357158" y="0"/>
            <a:ext cx="4000496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6" name="Picture 14" descr="Развлечения - Друго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0"/>
            <a:ext cx="3786214" cy="3339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86314" y="331857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разных птиц перья разного размера, разной окраски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Но у ВСЕХ птиц тело покрыто перьями, которые защищают их от холода и помогают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" action="ppaction://hlinkshowjump?jump=firstslide"/>
                <a:hlinkMouseOver r:id="" action="ppaction://hlinkshowjump?jump=firstslide"/>
              </a:rPr>
              <a:t>летать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" action="ppaction://hlinkshowjump?jump=firstslide"/>
                <a:hlinkMouseOver r:id="" action="ppaction://hlinkshowjump?jump=firstslide"/>
              </a:rPr>
              <a:t>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Аквариум и его обитатели - Главная стра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357686" cy="227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rybalka-ohota.com.ua/wp-content/uploads/2011/09/karas-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t="14287" r="2858" b="11428"/>
          <a:stretch>
            <a:fillRect/>
          </a:stretch>
        </p:blipFill>
        <p:spPr bwMode="auto">
          <a:xfrm>
            <a:off x="0" y="4399711"/>
            <a:ext cx="4286247" cy="245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Непознанное - Таинственное - Каталог статей - Все о мистик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2"/>
            <a:ext cx="4357686" cy="2293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0" y="28572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Главный признак – наличие </a:t>
            </a:r>
            <a:r>
              <a:rPr lang="ru-RU" sz="3200" dirty="0" smtClean="0">
                <a:solidFill>
                  <a:srgbClr val="180A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чешуи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которой покрыто их тело. Еще один признак рыб –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" action="ppaction://hlinkshowjump?jump=firstslide"/>
              </a:rPr>
              <a:t>жабры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" action="ppaction://hlinkshowjump?jump=firstslide"/>
              </a:rPr>
              <a:t>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44" y="264318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Тело зверей покрыто </a:t>
            </a:r>
            <a:r>
              <a:rPr lang="ru-RU" sz="3200" dirty="0" smtClean="0">
                <a:solidFill>
                  <a:srgbClr val="180A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шерстью.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 еще звери, и ТОЛЬКО звери выкармливают своих детенышей молоком, поэтому их называют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" action="ppaction://hlinkshowjump?jump=firstslide"/>
              </a:rPr>
              <a:t>млекопитающими.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М. М. Рудченко с. Перелюб Перелюбского муниципального района Саратовской области Разработала: Долгова Елена Николаевна учитель 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0338" y="-24"/>
            <a:ext cx="2860422" cy="21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Животные, звери, момент, красиво обои, фото, картинк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0"/>
            <a:ext cx="2857520" cy="214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Шведский мальчик пришел в гости к медведю и выгнал его из берлоги, Шведский мальчик пришел в гости к медведю и выгнал его из б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2857520" cy="2145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Фотоальбом ig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6" y="2285992"/>
            <a:ext cx="2928926" cy="2194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Картинки зверей для дете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622435"/>
            <a:ext cx="3000364" cy="2235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Мухи 4 - Насекомые и птицы - Картинки"/>
          <p:cNvPicPr>
            <a:picLocks noChangeAspect="1" noChangeArrowheads="1"/>
          </p:cNvPicPr>
          <p:nvPr/>
        </p:nvPicPr>
        <p:blipFill>
          <a:blip r:embed="rId2"/>
          <a:srcRect l="16875" t="2500" r="20312" b="12499"/>
          <a:stretch>
            <a:fillRect/>
          </a:stretch>
        </p:blipFill>
        <p:spPr bwMode="auto">
          <a:xfrm>
            <a:off x="6357950" y="4286256"/>
            <a:ext cx="2786050" cy="2571744"/>
          </a:xfrm>
          <a:prstGeom prst="rect">
            <a:avLst/>
          </a:prstGeom>
          <a:noFill/>
        </p:spPr>
      </p:pic>
      <p:pic>
        <p:nvPicPr>
          <p:cNvPr id="19460" name="Picture 4" descr="Блог Олега Кривошеина: Март 2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-24"/>
            <a:ext cx="2928958" cy="2500306"/>
          </a:xfrm>
          <a:prstGeom prst="rect">
            <a:avLst/>
          </a:prstGeom>
          <a:noFill/>
        </p:spPr>
      </p:pic>
      <p:pic>
        <p:nvPicPr>
          <p:cNvPr id="19462" name="Picture 6" descr="Проходной балл 2014 Проходной балл Поступаем вместе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8483" y="0"/>
            <a:ext cx="2884111" cy="2428867"/>
          </a:xfrm>
          <a:prstGeom prst="rect">
            <a:avLst/>
          </a:prstGeom>
          <a:noFill/>
        </p:spPr>
      </p:pic>
      <p:pic>
        <p:nvPicPr>
          <p:cNvPr id="19464" name="Picture 8" descr="Насекомые в картинках - Насекомые в картинка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57520" cy="2500306"/>
          </a:xfrm>
          <a:prstGeom prst="rect">
            <a:avLst/>
          </a:prstGeom>
          <a:noFill/>
        </p:spPr>
      </p:pic>
      <p:pic>
        <p:nvPicPr>
          <p:cNvPr id="19466" name="Picture 10" descr="Интересная планета Записи Наш мир УОЛ"/>
          <p:cNvPicPr>
            <a:picLocks noChangeAspect="1" noChangeArrowheads="1"/>
          </p:cNvPicPr>
          <p:nvPr/>
        </p:nvPicPr>
        <p:blipFill>
          <a:blip r:embed="rId6"/>
          <a:srcRect l="10904" t="9794" r="7916" b="9020"/>
          <a:stretch>
            <a:fillRect/>
          </a:stretch>
        </p:blipFill>
        <p:spPr bwMode="auto">
          <a:xfrm>
            <a:off x="0" y="4286256"/>
            <a:ext cx="2857488" cy="2571744"/>
          </a:xfrm>
          <a:prstGeom prst="rect">
            <a:avLst/>
          </a:prstGeom>
          <a:noFill/>
        </p:spPr>
      </p:pic>
      <p:pic>
        <p:nvPicPr>
          <p:cNvPr id="19468" name="Picture 12" descr="Увидел большую пчелу, черного цвета с двумя желтыми полосками на задней части, длина около 4см, диаметр 1см.. кто это? . - Вопр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286256"/>
            <a:ext cx="3143272" cy="25717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2643182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Главным признаком насекомых является наличие 3 </a:t>
            </a:r>
            <a:r>
              <a:rPr lang="ru-RU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 </a:t>
            </a:r>
            <a:r>
              <a:rPr lang="ru-RU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ног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насечки на туловище.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firstslide" highlightClick="1"/>
          </p:cNvPr>
          <p:cNvSpPr/>
          <p:nvPr/>
        </p:nvSpPr>
        <p:spPr>
          <a:xfrm>
            <a:off x="8358214" y="6000768"/>
            <a:ext cx="785786" cy="85723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4" y="1591505"/>
          <a:ext cx="6286512" cy="505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290"/>
                <a:gridCol w="1143008"/>
                <a:gridCol w="1357322"/>
                <a:gridCol w="1285884"/>
                <a:gridCol w="1143008"/>
              </a:tblGrid>
              <a:tr h="14555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Назва</a:t>
                      </a:r>
                      <a:endParaRPr lang="ru-RU" sz="2800" b="0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ние</a:t>
                      </a:r>
                      <a:r>
                        <a:rPr lang="ru-RU" sz="2800" b="0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 группы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Насеко</a:t>
                      </a:r>
                      <a:endParaRPr lang="ru-RU" sz="28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мые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Птицы 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Звери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Рыбы  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86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Количество </a:t>
                      </a:r>
                      <a:r>
                        <a:rPr lang="ru-RU" sz="2800" b="0" i="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конеч</a:t>
                      </a:r>
                      <a:endParaRPr lang="ru-RU" sz="2800" b="0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ностей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6 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86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Чем </a:t>
                      </a:r>
                      <a:r>
                        <a:rPr lang="ru-RU" sz="2800" b="0" i="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покры</a:t>
                      </a:r>
                      <a:endParaRPr lang="ru-RU" sz="2800" b="0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то тело?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насечки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перья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шерсть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чешуя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Picture 7" descr="Серьги ручкой роботы!Прикольные сережки с любой фотографией,картинкой. 20 грн. - Аксессуары в Донецке на Sland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1" y="1000108"/>
            <a:ext cx="2571749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388" y="785794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249302"/>
            <a:ext cx="4667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96" y="0"/>
            <a:ext cx="4667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86776" y="285728"/>
            <a:ext cx="4667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77206" y="857232"/>
            <a:ext cx="4667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643050"/>
            <a:ext cx="4474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163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Учитель</cp:lastModifiedBy>
  <cp:revision>11</cp:revision>
  <dcterms:modified xsi:type="dcterms:W3CDTF">2015-06-16T11:51:07Z</dcterms:modified>
</cp:coreProperties>
</file>