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72" r:id="rId4"/>
    <p:sldId id="269" r:id="rId5"/>
    <p:sldId id="264" r:id="rId6"/>
    <p:sldId id="265" r:id="rId7"/>
    <p:sldId id="259" r:id="rId8"/>
    <p:sldId id="267" r:id="rId9"/>
    <p:sldId id="270" r:id="rId10"/>
    <p:sldId id="258" r:id="rId11"/>
    <p:sldId id="263" r:id="rId12"/>
    <p:sldId id="260" r:id="rId13"/>
    <p:sldId id="257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6F4-1F9B-47F2-9FCC-4DC08D55A30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DE75A-182D-41C9-9BDD-477B97FB1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DE75A-182D-41C9-9BDD-477B97FB1EF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89C08-0318-4F9B-BDF7-618198808F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CAE3-C2CD-4050-A70D-89FD09A46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Ocy;&amp;tcy;&amp;dcy;&amp;ycy;&amp;khcy; &amp;ncy;&amp;acy; &amp;chcy;&amp;iecy;&amp;rcy;&amp;ncy;&amp;ocy;&amp;mcy; &amp;mcy;&amp;ocy;&amp;rcy;&amp;iecy;, &amp;kcy;&amp;ucy;&amp;rcy;&amp;ocy;&amp;rcy;&amp;tcy; &amp;rcy;&amp;acy;&amp;scy;&amp;scy;&amp;iecy;&amp;jcy;&amp;kcy;&amp;acy;, &amp;rcy;&amp;acy;&amp;ncy;&amp;ncy;&amp;iecy;&amp;iecy; &amp;bcy;&amp;rcy;&amp;ocy;&amp;ncy;&amp;icy;&amp;rcy;&amp;ocy;&amp;vcy;&amp;acy;&amp;ncy;&amp;icy;&amp;iecy;. &amp;vcy; &amp;Vcy;&amp;icy;&amp;ncy;&amp;ncy;&amp;icy;&amp;tscy;&amp;kcy;&amp;ocy;&amp;jcy; &amp;ocy;&amp;bcy;&amp;lcy;&amp;acy;&amp;scy;&amp;tcy;&amp;icy; - &amp;Tcy;&amp;ucy;&amp;rcy;&amp;icy;&amp;zcy;&amp;mcy; (&amp;icy;&amp;mcy;&amp;mcy;&amp;icy;&amp;gcy;&amp;rcy;&amp;acy;&amp;tscy;&amp;icy;&amp;yacy; &amp;icy; &amp;gcy;&amp;rcy;&amp;acy;&amp;zhcy;&amp;dcy;&amp;acy;&amp;ncy;&amp;scy;&amp;tcy;&amp;vcy;&amp;ocy;) &amp;pcy;&amp;ocy; &amp;Vcy;&amp;icy;&amp;ncy;&amp;ncy;&amp;icy;&amp;tscy;&amp;kcy;&amp;o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13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532" y="1916833"/>
            <a:ext cx="84201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чудесный песок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Ocy;&amp;tcy;&amp;dcy;&amp;ycy;&amp;khcy; &amp;ncy;&amp;acy; &amp;chcy;&amp;iecy;&amp;rcy;&amp;ncy;&amp;ocy;&amp;mcy; &amp;mcy;&amp;ocy;&amp;rcy;&amp;iecy;, &amp;kcy;&amp;ucy;&amp;rcy;&amp;ocy;&amp;rcy;&amp;tcy; &amp;rcy;&amp;acy;&amp;scy;&amp;scy;&amp;iecy;&amp;jcy;&amp;kcy;&amp;acy;, &amp;rcy;&amp;acy;&amp;ncy;&amp;ncy;&amp;iecy;&amp;iecy; &amp;bcy;&amp;rcy;&amp;ocy;&amp;ncy;&amp;icy;&amp;rcy;&amp;ocy;&amp;vcy;&amp;acy;&amp;ncy;&amp;icy;&amp;iecy;. &amp;vcy; &amp;Vcy;&amp;icy;&amp;ncy;&amp;ncy;&amp;icy;&amp;tscy;&amp;kcy;&amp;ocy;&amp;jcy; &amp;ocy;&amp;bcy;&amp;lcy;&amp;acy;&amp;scy;&amp;tcy;&amp;icy; - &amp;Tcy;&amp;ucy;&amp;rcy;&amp;icy;&amp;zcy;&amp;mcy; (&amp;icy;&amp;mcy;&amp;mcy;&amp;icy;&amp;gcy;&amp;rcy;&amp;acy;&amp;tscy;&amp;icy;&amp;yacy; &amp;icy; &amp;gcy;&amp;rcy;&amp;acy;&amp;zhcy;&amp;dcy;&amp;acy;&amp;ncy;&amp;scy;&amp;tcy;&amp;vcy;&amp;ocy;) &amp;pcy;&amp;ocy; &amp;Vcy;&amp;icy;&amp;ncy;&amp;ncy;&amp;icy;&amp;tscy;&amp;kcy;&amp;o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137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&amp;Pcy;&amp;lcy;&amp;yacy;&amp;zhcy;&amp;icy; &amp;Acy;&amp;rcy;&amp;acy;&amp;bcy;&amp;acy;&amp;tcy;&amp;scy;&amp;kcy;&amp;ocy;&amp;jcy; &amp;scy;&amp;tcy;&amp;rcy;&amp;iecy;&amp;l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068960"/>
            <a:ext cx="9906000" cy="3789040"/>
          </a:xfrm>
          <a:prstGeom prst="flowChartManualInpu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8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&amp;Mcy;&amp;acy;&amp;kcy;&amp;rcy;&amp;ocy; &amp;ocy;&amp;bcy;&amp;ocy;&amp;icy; &amp;ncy;&amp;acy; &amp;rcy;&amp;acy;&amp;bcy;&amp;ocy;&amp;chcy;&amp;icy;&amp;jcy; &amp;scy;&amp;tcy;&amp;ocy;&amp;lcy; :57780 &amp;pcy;&amp;lcy;&amp;yacy;&amp;zhcy;, wallpapers, &amp;fcy;&amp;ocy;&amp;tcy;&amp;ocy;, &amp;kcy;&amp;acy;&amp;mcy;&amp;ncy;&amp;icy;, &amp;gcy;&amp;acy;&amp;lcy;&amp;softcy;&amp;kcy;&amp;acy;, &amp;mcy;&amp;acy;&amp;kcy;&amp;rcy;&amp;ocy;, &amp;Bcy;&amp;iecy;&amp;rcy;&amp;iecy;&amp;g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Ocy;&amp;tcy;&amp;dcy;&amp;ycy;&amp;khcy; &amp;ncy;&amp;acy; &amp;chcy;&amp;iecy;&amp;rcy;&amp;ncy;&amp;ocy;&amp;mcy; &amp;mcy;&amp;ocy;&amp;rcy;&amp;iecy;, &amp;kcy;&amp;ucy;&amp;rcy;&amp;ocy;&amp;rcy;&amp;tcy; &amp;rcy;&amp;acy;&amp;scy;&amp;scy;&amp;iecy;&amp;jcy;&amp;kcy;&amp;acy;, &amp;rcy;&amp;acy;&amp;ncy;&amp;ncy;&amp;iecy;&amp;iecy; &amp;bcy;&amp;rcy;&amp;ocy;&amp;ncy;&amp;icy;&amp;rcy;&amp;ocy;&amp;vcy;&amp;acy;&amp;ncy;&amp;icy;&amp;iecy;. &amp;vcy; &amp;Vcy;&amp;icy;&amp;ncy;&amp;ncy;&amp;icy;&amp;tscy;&amp;kcy;&amp;ocy;&amp;jcy; &amp;ocy;&amp;bcy;&amp;lcy;&amp;acy;&amp;scy;&amp;tcy;&amp;icy; - &amp;Tcy;&amp;ucy;&amp;rcy;&amp;icy;&amp;zcy;&amp;mcy; (&amp;icy;&amp;mcy;&amp;mcy;&amp;icy;&amp;gcy;&amp;rcy;&amp;acy;&amp;tscy;&amp;icy;&amp;yacy; &amp;icy; &amp;gcy;&amp;rcy;&amp;acy;&amp;zhcy;&amp;dcy;&amp;acy;&amp;ncy;&amp;scy;&amp;tcy;&amp;vcy;&amp;ocy;) &amp;pcy;&amp;ocy; &amp;Vcy;&amp;icy;&amp;ncy;&amp;ncy;&amp;icy;&amp;tscy;&amp;kcy;&amp;o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1374"/>
          </a:xfrm>
          <a:prstGeom prst="rect">
            <a:avLst/>
          </a:prstGeom>
          <a:noFill/>
        </p:spPr>
      </p:pic>
      <p:pic>
        <p:nvPicPr>
          <p:cNvPr id="12292" name="Picture 4" descr="&amp;Vcy;&amp;scy;&amp;pcy;&amp;ocy;&amp;mcy;&amp;icy;&amp;ncy;&amp;acy;&amp;yacy; &amp;lcy;&amp;iecy;&amp;tcy;&amp;ocy;... . &amp;Scy;&amp;tcy;&amp;rcy;&amp;acy;&amp;ncy;&amp;acy; &amp;Mcy;&amp;acy;&amp;scy;&amp;tcy;&amp;iecy;&amp;rcy;&amp;ocy;&amp;v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29C8E"/>
              </a:clrFrom>
              <a:clrTo>
                <a:srgbClr val="A29C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9557" y="1844824"/>
            <a:ext cx="520057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&amp;Vcy;&amp;ycy;&amp;pcy;&amp;ucy;&amp;scy;&amp;kcy; &quot;&amp;Pcy;&amp;lcy;&amp;yucy;&amp;shcy;&amp;kcy;&amp;icy;&amp;ncy;&amp;ycy; &amp;vcy;&amp;scy;&amp;iecy;&amp;khcy; &amp;scy;&amp;tcy;&amp;rcy;&amp;acy;&amp;ncy; - &amp;ocy;&amp;bcy;&amp;hardcy;&amp;iecy;&amp;dcy;&amp;icy;&amp;ncy;&amp;yacy;&amp;jcy;&amp;tcy;&amp;iecy;&amp;scy;&amp;softcy;. &amp;Mcy;&amp;ocy;&amp;zcy;&amp;acy;&amp;icy;&amp;kcy;&amp;acy; &amp;icy;&amp;zcy; &amp;rcy;&amp;acy;&amp;kcy;&amp;ucy;&amp;shcy;&amp;iecy;&amp;kcy; &amp;vcy; &amp;mcy;&amp;ocy;&amp;iecy;&amp;mcy; &amp;pcy;&amp;ocy;&amp;dcy;&amp;hardcy;&amp;iecy;&amp;zcy;&amp;dcy;&amp;iecy;&quot; &amp;rcy;&amp;acy;&amp;scy;&amp;scy;&amp;ycy;&amp;lcy;&amp;kcy;&amp;icy; &quot;&amp;Pcy;&amp;lcy;&amp;yucy;&amp;shcy;&amp;kcy;&amp;icy;&amp;ncy;&amp;ycy; &amp;vcy;&amp;scy;&amp;iecy;&amp;khcy; &amp;scy;&amp;tcy;&amp;rcy;&amp;acy;&amp;ncy; - &amp;ocy;&amp;bcy;&amp;hardcy;&amp;iecy;&amp;dcy;&amp;icy;&amp;ncy;&amp;yacy;&amp;jcy;&amp;iecy;&amp;scy;&amp;softcy;!&quot;"/>
          <p:cNvPicPr>
            <a:picLocks noChangeAspect="1" noChangeArrowheads="1"/>
          </p:cNvPicPr>
          <p:nvPr/>
        </p:nvPicPr>
        <p:blipFill>
          <a:blip r:embed="rId5" cstate="print"/>
          <a:srcRect b="11308"/>
          <a:stretch>
            <a:fillRect/>
          </a:stretch>
        </p:blipFill>
        <p:spPr bwMode="auto">
          <a:xfrm>
            <a:off x="4746625" y="3833664"/>
            <a:ext cx="515937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&amp;Mcy;&amp;acy;&amp;scy;&amp;tcy;&amp;iecy;&amp;rcy;-&amp;kcy;&amp;lcy;&amp;acy;&amp;scy;&amp;scy; &quot;&amp;Mcy;&amp;ocy;&amp;kcy;&amp;rcy;&amp;ycy;&amp;jcy; &amp;scy;&amp;pcy;&amp;ocy;&amp;scy;&amp;ocy;&amp;bcy; &amp;ocy;&amp;pcy;&amp;rcy;&amp;iecy;&amp;dcy;&amp;iecy;&amp;lcy;&amp;iecy;&amp;ncy;&amp;icy;&amp;yacy; &amp;mcy;&amp;iecy;&amp;khcy;&amp;acy;&amp;ncy;&amp;icy;&amp;chcy;&amp;iecy;&amp;scy;&amp;kcy;&amp;ocy;&amp;gcy;&amp;ocy; &amp;scy;&amp;ocy;&amp;scy;&amp;tcy;&amp;acy;&amp;vcy;&amp;acy; &amp;pcy;&amp;ocy;&amp;chcy;&amp;vcy;&amp;ycy;&quot; - &amp;Pcy;&amp;Ocy;&amp;Dcy;&amp;Gcy;&amp;Ocy;&amp;Tcy;&amp;Ocy;&amp;Vcy;&amp;Kcy;&amp;Acy; &amp;Pcy;&amp;Ocy;&amp;CHcy;&amp;Vcy;&amp;Ycy; - &amp;Vcy;&amp;Ycy;&amp;Rcy;&amp;Acy;&amp;SHCHcy;&amp;Icy;&amp;Vcy;&amp;Acy;&amp;Ncy;&amp;Icy;&amp;IEcy; &amp;Rcy;&amp;Acy;&amp;Scy;&amp;Scy;&amp;Acy;&amp;Dcy;&amp;Ycy; - &amp;Kcy;&amp;acy;&amp;tcy;&amp;acy;&amp;lcy;&amp;ocy;&amp;gcy; &amp;fcy;&amp;acy;&amp;jcy;&amp;lcy;&amp;ocy;&amp;vcy; 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83158" cy="6858000"/>
          </a:xfrm>
          <a:prstGeom prst="rect">
            <a:avLst/>
          </a:prstGeom>
          <a:noFill/>
        </p:spPr>
      </p:pic>
      <p:pic>
        <p:nvPicPr>
          <p:cNvPr id="35844" name="Picture 4" descr="&amp;TScy;&amp;iecy;&amp;mcy;&amp;iecy;&amp;ncy;&amp;tcy; &amp;vcy; &amp;Kcy;&amp;ucy;&amp;rcy;&amp;scy;&amp;kcy;&amp;iecy; &amp;pcy;&amp;rcy;&amp;ocy;&amp;dcy;&amp;acy;&amp;zhcy;&amp;acy;, &amp;tscy;&amp;iecy;&amp;ncy;&amp;ycy; &amp;scy;&amp;ucy;&amp;khcy;&amp;icy;&amp;iecy; &amp;scy;&amp;mcy;&amp;iecy;&amp;scy;&amp;icy; &amp;kcy;&amp;ucy;&amp;pcy;&amp;icy;&amp;tcy;&amp;softcy;: &amp;tscy;&amp;iecy;&amp;mcy;&amp;iecy;&amp;ncy;&amp;tcy;, &amp;pcy;&amp;iecy;&amp;scy;&amp;ocy;&amp;kcy;, &amp;shchcy;&amp;iecy;&amp;bcy;&amp;iecy;&amp;ncy;&amp;softcy;"/>
          <p:cNvPicPr>
            <a:picLocks noChangeAspect="1" noChangeArrowheads="1"/>
          </p:cNvPicPr>
          <p:nvPr/>
        </p:nvPicPr>
        <p:blipFill>
          <a:blip r:embed="rId4" cstate="print"/>
          <a:srcRect l="12002"/>
          <a:stretch>
            <a:fillRect/>
          </a:stretch>
        </p:blipFill>
        <p:spPr bwMode="auto">
          <a:xfrm>
            <a:off x="5343043" y="0"/>
            <a:ext cx="45629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Ocy;&amp;tcy;&amp;dcy;&amp;ycy;&amp;khcy; &amp;ncy;&amp;acy; &amp;chcy;&amp;iecy;&amp;rcy;&amp;ncy;&amp;ocy;&amp;mcy; &amp;mcy;&amp;ocy;&amp;rcy;&amp;iecy;, &amp;kcy;&amp;ucy;&amp;rcy;&amp;ocy;&amp;rcy;&amp;tcy; &amp;rcy;&amp;acy;&amp;scy;&amp;scy;&amp;iecy;&amp;jcy;&amp;kcy;&amp;acy;, &amp;rcy;&amp;acy;&amp;ncy;&amp;ncy;&amp;iecy;&amp;iecy; &amp;bcy;&amp;rcy;&amp;ocy;&amp;ncy;&amp;icy;&amp;rcy;&amp;ocy;&amp;vcy;&amp;acy;&amp;ncy;&amp;icy;&amp;iecy;. &amp;vcy; &amp;Vcy;&amp;icy;&amp;ncy;&amp;ncy;&amp;icy;&amp;tscy;&amp;kcy;&amp;ocy;&amp;jcy; &amp;ocy;&amp;bcy;&amp;lcy;&amp;acy;&amp;scy;&amp;tcy;&amp;icy; - &amp;Tcy;&amp;ucy;&amp;rcy;&amp;icy;&amp;zcy;&amp;mcy; (&amp;icy;&amp;mcy;&amp;mcy;&amp;icy;&amp;gcy;&amp;rcy;&amp;acy;&amp;tscy;&amp;icy;&amp;yacy; &amp;icy; &amp;gcy;&amp;rcy;&amp;acy;&amp;zhcy;&amp;dcy;&amp;acy;&amp;ncy;&amp;scy;&amp;tcy;&amp;vcy;&amp;ocy;) &amp;pcy;&amp;ocy; &amp;Vcy;&amp;icy;&amp;ncy;&amp;ncy;&amp;icy;&amp;tscy;&amp;kcy;&amp;o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1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Waterscape HD &amp;ocy;&amp;bcy;&amp;ocy;&amp;icy; &amp;dcy;&amp;lcy;&amp;yacy; &amp;rcy;&amp;acy;&amp;bcy;&amp;ocy;&amp;chcy;&amp;iecy;&amp;gcy;&amp;ocy; &amp;scy;&amp;tcy;&amp;ocy;&amp;lcy;&amp;acy;: &amp;Mcy;&amp;ocy;&amp;bcy;&amp;icy;&amp;lcy;&amp;softcy;&amp;ncy;&amp;ycy;&amp;jcy; &amp;tcy;&amp;iecy;&amp;lcy;&amp;iecy;&amp;fcy;&amp;ocy;&amp;ncy;: Dual 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546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&amp;Kcy;&amp;ocy;&amp;gcy;&amp;dcy;&amp;acy; &amp;khcy;&amp;ocy;&amp;chcy;&amp;iecy;&amp;tcy;&amp;scy;&amp;yacy; &amp;ncy;&amp;acy; &amp;mcy;&amp;ocy;&amp;rcy;&amp;iecy; (21 &amp;gcy;&amp;icy;&amp;fcy;&amp;kcy;&amp;acy;) &quot; &amp;Pcy;&amp;rcy;&amp;icy;&amp;kcy;&amp;ocy;&amp;lcy;&amp;icy;&amp;n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767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&amp;Rcy;&amp;acy;&amp;zcy;&amp;lcy;&amp;icy;&amp;chcy;&amp;ncy;&amp;ycy;&amp;iecy; &amp;fcy;&amp;ocy;&amp;tcy;&amp;ocy;&amp;gcy;&amp;rcy;&amp;acy;&amp;fcy;&amp;icy;&amp;icy; &amp;scy; &amp;ucy;&amp;scy;&amp;tcy;&amp;rcy;&amp;ocy;&amp;jcy;&amp;scy;&amp;tcy;&amp;vcy;. &amp;ncy;&amp;acy; Kinkylov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168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&amp;Mcy;&amp;ocy;&amp;rcy;&amp;iecy; &amp;zcy;&amp;ocy;&amp;lcy;&amp;ocy;&amp;tcy;&amp;ycy;&amp;iecy; &amp;pcy;&amp;lcy;&amp;yacy;&amp;zhcy;&amp;icy; &amp;zcy;&amp;acy;&amp;vcy;&amp;ocy;&amp;rcy;&amp;acy;&amp;zhcy;&amp;icy;&amp;vcy;&amp;acy;&amp;yucy;&amp;shchcy;&amp;icy;&amp;jcy; &amp;pcy;&amp;ocy;&amp;dcy;&amp;vcy;&amp;ocy;&amp;dcy;&amp;ncy;&amp;ycy;&amp;jcy; &amp;mcy;&amp;icy;&amp;rcy; &amp;vcy;&amp;scy;&amp;iecy; &amp;ecy;&amp;tcy;&amp;ocy; &amp;zcy;&amp;acy;&amp;gcy;&amp;acy;&amp;dcy;&amp;ocy;&amp;chcy;&amp;ncy;&amp;ycy;&amp;jcy; &amp;iecy;&amp;gcy;&amp;icy;&amp;pcy;&amp;ie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906000" cy="685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&amp;Kcy;&amp;ocy;&amp;mcy;&amp;mcy;&amp;iecy;&amp;ncy;&amp;tcy;&amp;acy;&amp;rcy;&amp;icy;&amp;icy; :: &amp;Gcy;&amp;acy;&amp;lcy;&amp;iecy;&amp;rcy;&amp;iecy;&amp;yacy; :: &amp;Kcy;&amp;lcy;&amp;ucy;&amp;bcy; Foto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&amp;Bcy;&amp;ocy;&amp;lcy;&amp;tcy;&amp;ocy;&amp;vcy;&amp;ncy;&amp;yacy; &amp;Scy;&amp;vcy;&amp;iecy;&amp;tcy;&amp;ycy; &amp;icy; &amp;Kcy;&amp;ocy;&amp;lcy;&amp;icy;: &amp;Dcy;&amp;iecy;&amp;kcy;&amp;acy;&amp;bcy;&amp;rcy;&amp;softcy;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</Words>
  <Application>Microsoft Office PowerPoint</Application>
  <PresentationFormat>Лист A4 (210x297 мм)</PresentationFormat>
  <Paragraphs>14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Этот чудесный песок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Other</dc:creator>
  <cp:lastModifiedBy>Acer</cp:lastModifiedBy>
  <cp:revision>17</cp:revision>
  <dcterms:created xsi:type="dcterms:W3CDTF">2015-04-28T19:24:35Z</dcterms:created>
  <dcterms:modified xsi:type="dcterms:W3CDTF">2015-04-29T16:40:08Z</dcterms:modified>
</cp:coreProperties>
</file>