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sldIdLst>
    <p:sldId id="268" r:id="rId11"/>
    <p:sldId id="257" r:id="rId12"/>
    <p:sldId id="267" r:id="rId13"/>
    <p:sldId id="271" r:id="rId14"/>
    <p:sldId id="270" r:id="rId15"/>
    <p:sldId id="269" r:id="rId16"/>
    <p:sldId id="266" r:id="rId17"/>
    <p:sldId id="265" r:id="rId18"/>
    <p:sldId id="264" r:id="rId19"/>
    <p:sldId id="263" r:id="rId20"/>
    <p:sldId id="262" r:id="rId21"/>
    <p:sldId id="261" r:id="rId22"/>
    <p:sldId id="260" r:id="rId23"/>
    <p:sldId id="276" r:id="rId24"/>
    <p:sldId id="275" r:id="rId25"/>
    <p:sldId id="274" r:id="rId26"/>
    <p:sldId id="273" r:id="rId27"/>
    <p:sldId id="272" r:id="rId28"/>
    <p:sldId id="279" r:id="rId29"/>
    <p:sldId id="278" r:id="rId30"/>
    <p:sldId id="27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35B2-D943-4D27-96C9-E33944C462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2574-F018-4A7F-B7F3-3D260D5F47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7F48-4165-4BB9-BE26-9D25F1A6AB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B016-99C1-4692-A188-2433F237FB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32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8F36-3E20-4BA2-92FA-A0B6337E5D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E223-3C1E-4B60-A866-0201D761C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82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36F5-75C9-4142-88A9-D2528C5FA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DF6F2-87C0-466E-82D8-2FD345829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9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38FD-0F24-4296-8D48-F950BADDF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B5EE-7C94-4A1E-B125-F22FB74EA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917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3549-5660-4725-A8A7-7F928B498C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F3F8-27B4-4019-837F-C008616374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39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183A-5555-47EF-AA95-F070872C0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4690-9C15-4BE7-891B-74B5AE0DC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416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779AB-0A7B-4C85-9B59-E38273990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4F75-D160-4D0F-A633-0DB907CE7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17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D1919-EBEB-4948-9F26-7D47A8003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FE4B-B88A-4AE5-8C98-4123A6FE09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33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9593-A5CB-4DE6-8A78-BD1AC2E7B7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E20A-5D45-491A-BEB0-0EC4B587BB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510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E88E-0F06-45C5-85EE-75FA2CD21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255-D298-4030-9B66-E9C7A922A3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0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/>
              <a:pPr>
                <a:defRPr/>
              </a:pPr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1CA0D-C3F7-4755-89AC-3350CCB03C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F1DD2-2B3A-4862-ABFF-8398412FD2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151728"/>
            <a:ext cx="75608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«Героические женщины в годы 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войны»</a:t>
            </a:r>
            <a:endParaRPr lang="en-US" sz="4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US" sz="4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 презентации: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Бирюлькина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Ю. Е.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8680"/>
            <a:ext cx="295820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88894"/>
            <a:ext cx="5166320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Принимала участие в обороне Кавказа, освобождении Крыма, Белоруссии, Польши, разгроме врага на территории Германии.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Ранена 23 марта 1943 года.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боевые отличия награждена двумя орденами Красного Знамени, орденами Отечественной войны 1-й степени, Красной Звезды. Звание Героя Советского Союза с вручением ордена Ленина и медали «Золотая Звезда»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Ушла из жизни 20 декабря 1982 года. Похоронена в Москве, на Кунцевском кладбище.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1676400"/>
            <a:ext cx="33591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46577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99325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Долина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Мария Ивановна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24128" y="1052736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18 декабря 1922г. </a:t>
            </a: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3 марта 2010г.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29325" y="3068960"/>
            <a:ext cx="3407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Советская лётчица, участница Великой Отечественной войны.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Герой Советского Союза.</a:t>
            </a:r>
          </a:p>
        </p:txBody>
      </p:sp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980728"/>
            <a:ext cx="7632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Родилась 18 декабря 1922 года в деревне Шаровка, в семье крестьянина.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Окончила 8 классов средней школы. По окончанию школы  Мария была вынуждена устроиться на работу. Согласно собственным воспоминаниям Марии Ивановны, она не доучилась до конца из-за необходимости работать.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В 1939 году окончила Херсонскую авиационную школу. Для того чтобы поступить в неё, Мария прибавила к своему возрасту лишних 2 года.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Работала лётчиком с 1941 года в Красной Армии.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65" y="836712"/>
            <a:ext cx="2809875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7052" y="836712"/>
            <a:ext cx="5198589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624" lvl="0" indent="-384048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 концу войны совершила 72 успешных боевых вылета. </a:t>
            </a:r>
          </a:p>
          <a:p>
            <a:pPr marL="420624" lvl="0" indent="-384048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26 июня 1944 года метким бомбовым ударом разрушила железнодорожное полотно на станции Орша, взорвала эшелон с боеприпасами. </a:t>
            </a:r>
          </a:p>
          <a:p>
            <a:pPr marL="420624" lvl="0" indent="-384048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28 июня 1944 года бомбовыми ударами по скоплению противника в деревне Зембин помогла советским войскам форсировать Березину и освободить город Борисов.</a:t>
            </a:r>
          </a:p>
          <a:p>
            <a:pPr marL="420624" lvl="0" indent="-384048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18 августа 1945 года за мужество и воинскую доблесть, проявленные в боях с врагами, ей было присвоено звание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Героя Советского Союза.</a:t>
            </a:r>
          </a:p>
        </p:txBody>
      </p:sp>
    </p:spTree>
    <p:extLst>
      <p:ext uri="{BB962C8B-B14F-4D97-AF65-F5344CB8AC3E}">
        <p14:creationId xmlns:p14="http://schemas.microsoft.com/office/powerpoint/2010/main" val="2956842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889375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412776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Ушла из жизни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3 марта 2010 года </a:t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 Киеве, Украина. Похоронена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 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Байковом кладбище.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56842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8" y="938045"/>
            <a:ext cx="4103687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392325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Гнаровская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Валерия Осиповна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1124744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18 октября 1923г.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23 сентября 1943г.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924944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Советский санинструктор в годы Великой Отечественной войны.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Герой Советского Союза (посмертно).</a:t>
            </a:r>
          </a:p>
        </p:txBody>
      </p:sp>
    </p:spTree>
    <p:extLst>
      <p:ext uri="{BB962C8B-B14F-4D97-AF65-F5344CB8AC3E}">
        <p14:creationId xmlns:p14="http://schemas.microsoft.com/office/powerpoint/2010/main" val="295684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36712"/>
            <a:ext cx="76328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Родилась 18 октября 1923 года в деревне 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Модолицы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в семье почтового служащего.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После окончания семилетней школы Валерию приняли в среднюю школу, которую она окончила в 1941 году.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С самого начала войны Валерия неоднократно обращалась в местный райвоенкомат с требованием направить её на фронт, но каждый раз получала отказ.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Весной 1942 года комсомолки села Бердюжье отправились на станцию Ишим и добились зачисления их в формировавшуюся там 229-ю стрелковую дивизию. Валерия вместе со своими подругами прошли военную подготовку, изучали санитарное дело.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В июле 1942 года дивизия была направлена на Сталинградский фронт и сразу же вступила в тяжёлые бои, в которых Валерия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Гнаровская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проявила храбрость, поднимая красноармейцев в атаку и вынося на себе с поля боя раненых.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5684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1313"/>
            <a:ext cx="4322763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4248" y="692696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300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1546" y="1490008"/>
            <a:ext cx="38149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Тяжело раненных бойцов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вынесла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поля боя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санинструктор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Валерия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Гнаровская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Уничтожила свыше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солдат противника.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Погибла в возрасте 19 лет…</a:t>
            </a:r>
          </a:p>
        </p:txBody>
      </p:sp>
    </p:spTree>
    <p:extLst>
      <p:ext uri="{BB962C8B-B14F-4D97-AF65-F5344CB8AC3E}">
        <p14:creationId xmlns:p14="http://schemas.microsoft.com/office/powerpoint/2010/main" val="2956842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Подвиг, который стоил ей жизни….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1620" y="1700808"/>
            <a:ext cx="74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23 сентября 1943 г. шел жестокий бой в районе села Вербовое Запорожской области. Танки врага прорвали нашу оборону. Один из них, ведя обстрел из пушки и пулеметов, двигался на перевязочный пункт. Санинструктор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Гнаровская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спасая жизнь тяжелораненых бойцов, со связкой гранат бросилась под танк и подорвала его. Так погибла героиня. Когда кончился бой за село Вербовое, его жители нашли тело В. О.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Гнаровской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похоронили. </a:t>
            </a:r>
          </a:p>
        </p:txBody>
      </p:sp>
    </p:spTree>
    <p:extLst>
      <p:ext uri="{BB962C8B-B14F-4D97-AF65-F5344CB8AC3E}">
        <p14:creationId xmlns:p14="http://schemas.microsoft.com/office/powerpoint/2010/main" val="95254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2743438" cy="19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28463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73685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89" y="3428206"/>
            <a:ext cx="270033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564904"/>
            <a:ext cx="58143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годы Великой Отечественной войны в рядах Красной Армии, наравне с мужчинами, сражалось около 600 000 женщин!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  Свыше 90 были удостоены звания Героя Советского Союза, более 100 000 награждены орденами и медалями.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все женщины, конечно, принимали непосредственное участие в боевых действиях. Многие проходили службу в различных тыловых службах: хозяйственных, медицинских, штабных и так далее.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Ушла из жизни </a:t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23 сентября 1943 года.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72101"/>
            <a:ext cx="3973549" cy="394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11" y="1957201"/>
            <a:ext cx="3974833" cy="354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541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15172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Низкий поклон и Вечная память Вам, отдавшим жизни за то, чтобы жили мы.</a:t>
            </a:r>
          </a:p>
        </p:txBody>
      </p:sp>
    </p:spTree>
    <p:extLst>
      <p:ext uri="{BB962C8B-B14F-4D97-AF65-F5344CB8AC3E}">
        <p14:creationId xmlns:p14="http://schemas.microsoft.com/office/powerpoint/2010/main" val="95254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5"/>
            <a:ext cx="4219575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220072" y="692696"/>
            <a:ext cx="3571900" cy="2071702"/>
          </a:xfrm>
          <a:prstGeom prst="rect">
            <a:avLst/>
          </a:prstGeom>
        </p:spPr>
        <p:txBody>
          <a:bodyPr vert="horz" tIns="0" rIns="45720" bIns="0" anchor="b">
            <a:no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Октябрьская Мария Васильевна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6132" y="3789040"/>
            <a:ext cx="3258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  августа 1902 г.  </a:t>
            </a:r>
          </a:p>
          <a:p>
            <a:pPr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15 марта 1944г.</a:t>
            </a:r>
          </a:p>
        </p:txBody>
      </p:sp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4664"/>
            <a:ext cx="3490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Письмо к Сталину.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6253" y="970267"/>
            <a:ext cx="7560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Москва, Кремль Председателю Государственного Комитета обороны. Верховному Главнокомандующему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Дорогой Иосиф Виссарионович!</a:t>
            </a:r>
            <a:b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боях за Родину погиб мой муж — полковой комиссар Октябрьский Илья Федотович. За его смерть, за смерть всех советских людей, замученных фашистскими варварами, хочу отомстить фашистским собакам, для чего внесла в госбанк на построение танка все свои личные сбережения — 50 000 рублей. Танк прошу назвать «Боевая подруга» и направить меня на фронт в качестве водителя этого танка. Имею специальность шофёра, отлично владею пулемётом, являюсь ворошиловским стрелком.</a:t>
            </a:r>
            <a:b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Шлю Вам горячий привет и желаю здравствовать долгие, долгие годы на страх врагам и на славу нашей Родины.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10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0045"/>
            <a:ext cx="8218487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51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701"/>
            <a:ext cx="4292600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677870"/>
            <a:ext cx="3600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Танкистка,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удостоенная звания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Героя Советского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Союза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(посмертно).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/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051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Ушла из жизни 15 марта 1944 года.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Похоронена в Сквере Памяти Героев.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88398"/>
            <a:ext cx="3487737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099" y="1288398"/>
            <a:ext cx="3097213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Аронова Раиса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Ермолаевна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06994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10 февраля 1920г.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20 декабря 1982г.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82367"/>
            <a:ext cx="3889375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28356" y="2921108"/>
            <a:ext cx="40201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Старший летчик 46-го гвардейского ночного бомбардировочного авиационного Таманского Краснознаменного полка, гвардии лейтенант. Герой Советского Союза.</a:t>
            </a:r>
          </a:p>
        </p:txBody>
      </p:sp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i-tech\Desktop\загруженно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9378">
            <a:off x="1002237" y="375967"/>
            <a:ext cx="2134087" cy="290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1" y="3645024"/>
            <a:ext cx="381000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93" y="243133"/>
            <a:ext cx="3384376" cy="28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81" y="3619852"/>
            <a:ext cx="3809351" cy="295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302" y="1475178"/>
            <a:ext cx="273630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Их знали и ненавидели фашисты.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0000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Они прозвали их «Ночными ведьмами»</a:t>
            </a:r>
          </a:p>
        </p:txBody>
      </p:sp>
    </p:spTree>
    <p:extLst>
      <p:ext uri="{BB962C8B-B14F-4D97-AF65-F5344CB8AC3E}">
        <p14:creationId xmlns:p14="http://schemas.microsoft.com/office/powerpoint/2010/main" val="33108810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275</Words>
  <Application>Microsoft Office PowerPoint</Application>
  <PresentationFormat>Экран (4:3)</PresentationFormat>
  <Paragraphs>67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15</cp:revision>
  <dcterms:modified xsi:type="dcterms:W3CDTF">2015-09-26T19:04:31Z</dcterms:modified>
</cp:coreProperties>
</file>