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1" r:id="rId3"/>
    <p:sldId id="272" r:id="rId4"/>
    <p:sldId id="274" r:id="rId5"/>
    <p:sldId id="273" r:id="rId6"/>
    <p:sldId id="277" r:id="rId7"/>
    <p:sldId id="280" r:id="rId8"/>
    <p:sldId id="276" r:id="rId9"/>
    <p:sldId id="281" r:id="rId10"/>
    <p:sldId id="282" r:id="rId11"/>
    <p:sldId id="283" r:id="rId12"/>
    <p:sldId id="284" r:id="rId13"/>
    <p:sldId id="275" r:id="rId14"/>
    <p:sldId id="279" r:id="rId15"/>
    <p:sldId id="285" r:id="rId16"/>
    <p:sldId id="268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63E4-8112-4003-BC6B-3DBBEE51722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F97FE-ABBF-4501-91A2-CBC5CA92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5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6249-07BA-46E3-9935-3F11685C68F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6A9B-4829-4F05-ADEE-68230D442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Бетховен, в 1801 г.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CF7C3A-6A19-4F1F-8413-1FFB817039F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6A9B-4829-4F05-ADEE-68230D442C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4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4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8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2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6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5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3785-44CE-4581-8F35-05040703D2C7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7F85-953F-43A4-AB47-FEA67D9F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images.google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images.google.r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q=%D0%B7%D0%B8%D0%BD%D0%B0+%D0%BF%D0%BE%D1%80%D1%82%D0%BD%D0%BE%D0%B2%D0%B0&amp;us=5&amp;usln=1&amp;usstr=%D0%B7%D0%B8%D0%BD%D0%B0+&amp;hasnavig=0#urlhash=8595611790817011253" TargetMode="External"/><Relationship Id="rId3" Type="http://schemas.openxmlformats.org/officeDocument/2006/relationships/hyperlink" Target="http://www.google.ru/" TargetMode="External"/><Relationship Id="rId7" Type="http://schemas.openxmlformats.org/officeDocument/2006/relationships/hyperlink" Target="http://go.mail.ru/search_images?q=%D0%B7%D0%BE%D1%8F%20%D0%B8%20%D1%88%D1%83%D1%80%D0%B0%20%D0%BA%D0%BE%D1%81%D0%BC%D0%BE%D0%B4%D0%B5%D0%BC%D1%8C%D1%8F%D0%BD%D1%81%D0%BA%D0%B8%D0%B5#urlhash=4595953339937014870" TargetMode="External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search?q=%D0%BE%D0%BB%D0%B5%D0%B3+%D0%BA%D0%BE%D1%88%D0%B5%D0%B2%D0%BE%D0%B9&amp;newwindow=1&amp;safe=strict&amp;es_sm=122&amp;tbm=isch&amp;imgil=LlPkohIiCGrRuM%3A%3BGLxTj-1G--lcnM%3Bhttp%253A%252F%252Fwww.molodguard.ru%252Fguardian1.htm&amp;source=iu&amp;pf=m&amp;fir=LlPkohIiCGrRuM%3A%2CGLxTj-1G--lcnM%2C_&amp;usg=__Z8gmF6FHRBery6ogvs6pYc8KUvo%3D#imgrc=LlPkohIiCGrRuM%253A%3BGLxTj-1G--lcnM%3Bhttp%253A%252F%252Fwww.molodguard.ru%252Fnewphoto1959.jpg%3Bhttp%253A%252F%252Fwww.molodguard.ru%252Fguardian1.htm%3B576%3B842" TargetMode="External"/><Relationship Id="rId5" Type="http://schemas.openxmlformats.org/officeDocument/2006/relationships/hyperlink" Target="http://go.mail.ru/search_images?q=%D0%B6%D1%83%D0%BA%D0%BE%D0%B2%20%D0%B3%D0%B5%D0%BE%D1%80%D0%B3%D0%B8%D0%B9%20%D0%BA%D0%BE%D0%BD%D1%81%D1%82%D0%B0%D0%BD%D1%82%D0%B8%D0%BD%D0%BE%D0%B2%D0%B8%D1%87&amp;fr=web#urlhash=7606035017071884003" TargetMode="External"/><Relationship Id="rId4" Type="http://schemas.openxmlformats.org/officeDocument/2006/relationships/hyperlink" Target="file:///C:\Users\&#1091;&#1095;&#1080;&#1090;&#1077;&#1083;&#1100;\Desktop\&#1044;&#1077;&#1083;&#1072;%20&#1096;&#1082;&#1086;&#1083;&#1100;&#1085;&#1099;&#1077;\&#1055;&#1091;&#1073;&#1083;&#1080;&#1082;&#1072;&#1094;&#1080;&#1080;\&#1055;&#1091;&#1073;&#1083;&#1080;&#1082;&#1072;&#1094;&#1080;&#1103;%202015\images.googl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ndex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883" y="2780928"/>
            <a:ext cx="89002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ищет,</a:t>
            </a:r>
          </a:p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всегда</a:t>
            </a:r>
          </a:p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айдёт!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7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5" descr="madonnavgrot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9275" cy="6858000"/>
          </a:xfrm>
        </p:spPr>
      </p:pic>
      <p:pic>
        <p:nvPicPr>
          <p:cNvPr id="36867" name="TextBox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240"/>
            <a:ext cx="4572000" cy="10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4938" y="2348880"/>
            <a:ext cx="2643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4714875" y="357188"/>
            <a:ext cx="4143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Arial" charset="0"/>
              </a:rPr>
              <a:t>Узнать автора </a:t>
            </a:r>
            <a:r>
              <a:rPr lang="ru-RU" altLang="ru-RU" sz="3200" b="1" dirty="0" smtClean="0">
                <a:latin typeface="Arial" charset="0"/>
              </a:rPr>
              <a:t>картины</a:t>
            </a:r>
            <a:r>
              <a:rPr lang="ru-RU" altLang="ru-RU" sz="32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2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2392731"/>
            <a:ext cx="1666528" cy="3434060"/>
          </a:xfrm>
        </p:spPr>
        <p:txBody>
          <a:bodyPr/>
          <a:lstStyle/>
          <a:p>
            <a:pPr>
              <a:defRPr/>
            </a:pPr>
            <a:r>
              <a:rPr lang="ru-RU" sz="18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1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1" name="Содержимое 3"/>
          <p:cNvSpPr>
            <a:spLocks noGrp="1"/>
          </p:cNvSpPr>
          <p:nvPr>
            <p:ph sz="quarter" idx="1"/>
          </p:nvPr>
        </p:nvSpPr>
        <p:spPr>
          <a:xfrm>
            <a:off x="3203848" y="1190625"/>
            <a:ext cx="5496363" cy="8572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500" b="1" dirty="0" smtClean="0">
                <a:solidFill>
                  <a:srgbClr val="002060"/>
                </a:solidFill>
              </a:rPr>
              <a:t>Кто, когда, написал эту музыку и кому посвятил?</a:t>
            </a:r>
          </a:p>
          <a:p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42852"/>
            <a:ext cx="520847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Лунная соната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500313" y="5357813"/>
            <a:ext cx="478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7894" name="Picture 2" descr="http://classicalmusicblog.com/2007/09/images/mvt1-facsimile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47875"/>
            <a:ext cx="55006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 descr="C:\Documents and Settings\1\My Documents\My Pictures\лунная сона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2195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79" y="188640"/>
            <a:ext cx="50219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это?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учитель\Desktop\Публикация 2015\Кто э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21933" cy="43572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3762" y="41490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hlinkClick r:id="rId4" action="ppaction://hlinkfile"/>
              </a:rPr>
              <a:t>images.google.ru</a:t>
            </a:r>
            <a:endParaRPr lang="ru-RU" sz="72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34" y="2967335"/>
            <a:ext cx="86531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по картинке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6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hlinkClick r:id="rId2" action="ppaction://hlinkfile"/>
              </a:rPr>
              <a:t>images.google.ru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18733" r="18112" b="6335"/>
          <a:stretch>
            <a:fillRect/>
          </a:stretch>
        </p:blipFill>
        <p:spPr bwMode="auto">
          <a:xfrm>
            <a:off x="179512" y="1368644"/>
            <a:ext cx="8712968" cy="52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4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944724"/>
            <a:ext cx="2520280" cy="2520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Я</a:t>
            </a:r>
            <a:endParaRPr lang="ru-RU" sz="8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404664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узнал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79315" y="1556792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запомнил</a:t>
            </a:r>
            <a:endParaRPr lang="ru-RU" sz="6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040" y="2708920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научился</a:t>
            </a:r>
            <a:endParaRPr lang="ru-RU" sz="6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79315" y="3789040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удивился</a:t>
            </a:r>
            <a:endParaRPr lang="ru-RU" sz="6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013176"/>
            <a:ext cx="837897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/>
          </a:p>
          <a:p>
            <a:pPr algn="ctr"/>
            <a:r>
              <a:rPr lang="ru-RU" sz="6000" dirty="0" smtClean="0"/>
              <a:t>удовлетворён своей работой</a:t>
            </a:r>
          </a:p>
          <a:p>
            <a:pPr algn="ctr"/>
            <a:endParaRPr lang="ru-RU" sz="6000" dirty="0"/>
          </a:p>
        </p:txBody>
      </p:sp>
      <p:sp>
        <p:nvSpPr>
          <p:cNvPr id="8" name="Стрелка вправо 7"/>
          <p:cNvSpPr/>
          <p:nvPr/>
        </p:nvSpPr>
        <p:spPr>
          <a:xfrm rot="20693559">
            <a:off x="3203848" y="548680"/>
            <a:ext cx="1453184" cy="792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1357392">
            <a:off x="3460583" y="1530604"/>
            <a:ext cx="1453184" cy="792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96082">
            <a:off x="3460583" y="2556009"/>
            <a:ext cx="1453184" cy="792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62126">
            <a:off x="3263440" y="3493471"/>
            <a:ext cx="1453184" cy="792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024600">
            <a:off x="1985366" y="3856143"/>
            <a:ext cx="145318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7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5400" b="1" dirty="0">
              <a:solidFill>
                <a:srgbClr val="FF0000"/>
              </a:solidFill>
            </a:endParaRPr>
          </a:p>
          <a:p>
            <a:r>
              <a:rPr lang="ru-RU" sz="5400">
                <a:solidFill>
                  <a:srgbClr val="0070C0"/>
                </a:solidFill>
                <a:cs typeface="Mangal"/>
              </a:rPr>
              <a:t>п</a:t>
            </a:r>
            <a:r>
              <a:rPr lang="ru-RU" sz="5400" smtClean="0">
                <a:solidFill>
                  <a:srgbClr val="0070C0"/>
                </a:solidFill>
                <a:cs typeface="Mangal"/>
              </a:rPr>
              <a:t>рочитать информацию в учебнике </a:t>
            </a:r>
            <a:r>
              <a:rPr lang="ru-RU" sz="5400" dirty="0" smtClean="0">
                <a:solidFill>
                  <a:srgbClr val="0070C0"/>
                </a:solidFill>
                <a:cs typeface="Mangal"/>
              </a:rPr>
              <a:t>«Мой инструмент </a:t>
            </a:r>
            <a:r>
              <a:rPr lang="ru-RU" sz="5400" smtClean="0">
                <a:solidFill>
                  <a:srgbClr val="0070C0"/>
                </a:solidFill>
                <a:cs typeface="Mangal"/>
              </a:rPr>
              <a:t>компьютер» на стр</a:t>
            </a:r>
            <a:r>
              <a:rPr lang="ru-RU" sz="5400" dirty="0" smtClean="0">
                <a:solidFill>
                  <a:srgbClr val="0070C0"/>
                </a:solidFill>
                <a:cs typeface="Mangal"/>
              </a:rPr>
              <a:t>. 70 - 73</a:t>
            </a:r>
          </a:p>
        </p:txBody>
      </p:sp>
    </p:spTree>
    <p:extLst>
      <p:ext uri="{BB962C8B-B14F-4D97-AF65-F5344CB8AC3E}">
        <p14:creationId xmlns:p14="http://schemas.microsoft.com/office/powerpoint/2010/main" val="37017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7"/>
            <a:ext cx="8604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Источники информации: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1400" dirty="0"/>
              <a:t>1. Горячев А.В. </a:t>
            </a:r>
            <a:r>
              <a:rPr lang="ru-RU" sz="1400" b="1" dirty="0"/>
              <a:t>Информатика и ИКТ</a:t>
            </a:r>
            <a:r>
              <a:rPr lang="ru-RU" sz="1400" dirty="0"/>
              <a:t> Мой инструмент компьютер. Учебник для 4 класса – М.: </a:t>
            </a:r>
            <a:r>
              <a:rPr lang="ru-RU" sz="1400" dirty="0" err="1"/>
              <a:t>Баласс</a:t>
            </a:r>
            <a:r>
              <a:rPr lang="ru-RU" sz="1400" dirty="0"/>
              <a:t>, 2012</a:t>
            </a:r>
          </a:p>
          <a:p>
            <a:r>
              <a:rPr lang="ru-RU" sz="1400" dirty="0"/>
              <a:t>2</a:t>
            </a:r>
            <a:r>
              <a:rPr lang="ru-RU" sz="1400" dirty="0" smtClean="0"/>
              <a:t>. Скриншоты </a:t>
            </a:r>
            <a:r>
              <a:rPr lang="en-US" sz="1400" u="sng" dirty="0" smtClean="0">
                <a:hlinkClick r:id="rId2"/>
              </a:rPr>
              <a:t>www</a:t>
            </a:r>
            <a:r>
              <a:rPr lang="ru-RU" sz="1400" u="sng" dirty="0" smtClean="0">
                <a:hlinkClick r:id="rId2"/>
              </a:rPr>
              <a:t>.</a:t>
            </a:r>
            <a:r>
              <a:rPr lang="en-US" sz="1400" u="sng" dirty="0" err="1" smtClean="0">
                <a:hlinkClick r:id="rId2"/>
              </a:rPr>
              <a:t>yandex</a:t>
            </a:r>
            <a:r>
              <a:rPr lang="ru-RU" sz="1400" u="sng" dirty="0" smtClean="0">
                <a:hlinkClick r:id="rId2"/>
              </a:rPr>
              <a:t>.</a:t>
            </a:r>
            <a:r>
              <a:rPr lang="en-US" sz="1400" u="sng" dirty="0" err="1" smtClean="0">
                <a:hlinkClick r:id="rId2"/>
              </a:rPr>
              <a:t>ru</a:t>
            </a:r>
            <a:r>
              <a:rPr lang="ru-RU" sz="1400" u="sng" dirty="0" smtClean="0"/>
              <a:t>, </a:t>
            </a:r>
            <a:r>
              <a:rPr lang="en-US" sz="1400" u="sng" dirty="0" smtClean="0">
                <a:hlinkClick r:id="rId3"/>
              </a:rPr>
              <a:t>www.google.ru</a:t>
            </a:r>
            <a:r>
              <a:rPr lang="ru-RU" sz="1400" u="sng" dirty="0" smtClean="0"/>
              <a:t>,</a:t>
            </a:r>
            <a:r>
              <a:rPr lang="ru-RU" sz="1400" b="1" dirty="0" smtClean="0"/>
              <a:t> </a:t>
            </a:r>
            <a:r>
              <a:rPr lang="en-US" sz="1400" u="sng" dirty="0" smtClean="0">
                <a:hlinkClick r:id="rId4" action="ppaction://hlinkfile"/>
              </a:rPr>
              <a:t>images.google.ru</a:t>
            </a:r>
            <a:r>
              <a:rPr lang="ru-RU" sz="1400" u="sng" dirty="0" smtClean="0"/>
              <a:t>, </a:t>
            </a:r>
            <a:r>
              <a:rPr lang="en-US" sz="1400" dirty="0"/>
              <a:t>www</a:t>
            </a:r>
            <a:r>
              <a:rPr lang="ru-RU" sz="1400" dirty="0"/>
              <a:t>.</a:t>
            </a:r>
            <a:r>
              <a:rPr lang="en-US" sz="1400" dirty="0"/>
              <a:t>gymnasia</a:t>
            </a:r>
            <a:r>
              <a:rPr lang="ru-RU" sz="1400" dirty="0"/>
              <a:t>-2.</a:t>
            </a:r>
            <a:r>
              <a:rPr lang="en-US" sz="1400" dirty="0" err="1"/>
              <a:t>ru</a:t>
            </a:r>
            <a:endParaRPr lang="en-US" sz="1400" u="sng" dirty="0" smtClean="0"/>
          </a:p>
          <a:p>
            <a:r>
              <a:rPr lang="en-US" sz="1400" dirty="0" smtClean="0"/>
              <a:t>3</a:t>
            </a:r>
            <a:r>
              <a:rPr lang="ru-RU" sz="1400" dirty="0" smtClean="0"/>
              <a:t>.</a:t>
            </a:r>
            <a:r>
              <a:rPr lang="ru-RU" sz="1400" u="sng" dirty="0">
                <a:hlinkClick r:id="rId5"/>
              </a:rPr>
              <a:t> http://go.mail.ru/search_images?q=%D0%B6%D1%83%D0%BA%D0%BE%D0%B2%20%D0%B3%D0%B5%D0%BE%D1%80%D0%B3%D0%B8%D0%B9%20%D0%BA%D0%BE%D0%BD%D1%81%D1%82%D0%B0%D0%BD%D1%82%D0%B8%D0%BD%D0%BE%D0%B2%D0%B8%D1%87&amp;fr=web#urlhash=7606035017071884003</a:t>
            </a:r>
            <a:endParaRPr lang="ru-RU" sz="1400" dirty="0"/>
          </a:p>
          <a:p>
            <a:r>
              <a:rPr lang="ru-RU" sz="1400" dirty="0"/>
              <a:t>4. </a:t>
            </a:r>
            <a:r>
              <a:rPr lang="ru-RU" sz="1400" u="sng" dirty="0">
                <a:hlinkClick r:id="rId6"/>
              </a:rPr>
              <a:t>https://www.google.ru/search?q=%D0%BE%D0%BB%D0%B5%D0%B3+%D0%BA%D0%BE%D1%88%D0%B5%D0%B2%D0%BE%D0%B9&amp;newwindow=1&amp;safe=strict&amp;es_sm=122&amp;tbm=isch&amp;imgil=LlPkohIiCGrRuM%253A%253BGLxTj-1G--lcnM%253Bhttp%25253A%25252F%25252Fwww.molodguard.ru%25252Fguardian1.htm&amp;source=iu&amp;pf=m&amp;fir=LlPkohIiCGrRuM%253A%252CGLxTj-1G--lcnM%252C_&amp;usg=__Z8gmF6FHRBery6ogvs6pYc8KUvo%3D#imgrc=LlPkohIiCGrRuM%253A%3BGLxTj-1G--lcnM%3Bhttp%253A%252F%252Fwww.molodguard.ru%252Fnewphoto1959.jpg%3Bhttp%253A%252F%252Fwww.molodguard.ru%252Fguardian1.htm%3B576%3B842</a:t>
            </a:r>
            <a:endParaRPr lang="ru-RU" sz="1400" dirty="0"/>
          </a:p>
          <a:p>
            <a:r>
              <a:rPr lang="ru-RU" sz="1400" dirty="0"/>
              <a:t>5. </a:t>
            </a:r>
            <a:r>
              <a:rPr lang="ru-RU" sz="1400" u="sng" dirty="0">
                <a:hlinkClick r:id="rId7"/>
              </a:rPr>
              <a:t>http://go.mail.ru/search_images?q=%D0%B7%D0%BE%D1%8F%20%D0%B8%20%D1%88%D1%83%D1%80%D0%B0%20%D0%BA%D0%BE%D1%81%D0%BC%D0%BE%D0%B4%D0%B5%D0%BC%D1%8C%D1%8F%D0%BD%D1%81%D0%BA%D0%B8%D0%B5#urlhash=4595953339937014870</a:t>
            </a:r>
            <a:endParaRPr lang="ru-RU" sz="1400" dirty="0"/>
          </a:p>
          <a:p>
            <a:r>
              <a:rPr lang="ru-RU" sz="1400" dirty="0"/>
              <a:t>6. </a:t>
            </a:r>
            <a:r>
              <a:rPr lang="ru-RU" sz="1400" dirty="0">
                <a:hlinkClick r:id="rId8"/>
              </a:rPr>
              <a:t>http://go.mail.ru/search_images?q=%D0%B7%D0%B8%D0%BD%D0%B0+%D0%BF%D0%BE%D1%80%D1%82%D0%BD%D0%BE%D0%B2%D0%B0&amp;us=5&amp;usln=1&amp;usstr=%D0%B7%D0%B8%D0%BD%D0%B0+&amp;</a:t>
            </a:r>
            <a:r>
              <a:rPr lang="ru-RU" sz="1400" dirty="0" smtClean="0">
                <a:hlinkClick r:id="rId8"/>
              </a:rPr>
              <a:t>hasnavig=0#urlhash=8595611790817011253</a:t>
            </a:r>
            <a:endParaRPr lang="ru-RU" sz="1400" dirty="0" smtClean="0"/>
          </a:p>
          <a:p>
            <a:endParaRPr lang="ru-RU" sz="1400" dirty="0"/>
          </a:p>
          <a:p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29123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883" y="2780928"/>
            <a:ext cx="8900233" cy="40318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 для компьютерного поиска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компакт-диски С</a:t>
            </a:r>
            <a:r>
              <a:rPr lang="en-US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 диски</a:t>
            </a:r>
            <a:r>
              <a:rPr lang="en-US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DVD;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свой </a:t>
            </a:r>
            <a:r>
              <a:rPr lang="ru-RU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компьютер</a:t>
            </a:r>
            <a:r>
              <a:rPr lang="ru-RU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сеть Интернет</a:t>
            </a:r>
            <a:r>
              <a:rPr lang="ru-RU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883" y="2780928"/>
            <a:ext cx="9022117" cy="36625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Способы компьютерного поиска информации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росмотр подобранной по теме информации</a:t>
            </a:r>
            <a:r>
              <a:rPr lang="en-US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оиск файлов с помощью файловых менеджеров</a:t>
            </a:r>
            <a:r>
              <a:rPr lang="en-US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спользование средств поиска в электронных изданиях</a:t>
            </a:r>
            <a:r>
              <a:rPr lang="en-US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оисковые системы.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49833" r="54857" b="38458"/>
          <a:stretch/>
        </p:blipFill>
        <p:spPr bwMode="auto">
          <a:xfrm>
            <a:off x="3582515" y="4237429"/>
            <a:ext cx="1834432" cy="25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462" y="2852936"/>
            <a:ext cx="9022117" cy="15081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Браузер – </a:t>
            </a:r>
            <a:r>
              <a:rPr lang="ru-RU" sz="4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программа для просмотра сайтов в Интернете.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5" t="38333" r="42840" b="48790"/>
          <a:stretch/>
        </p:blipFill>
        <p:spPr bwMode="auto">
          <a:xfrm>
            <a:off x="467543" y="4269935"/>
            <a:ext cx="2088233" cy="25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73488" r="42462" b="13780"/>
          <a:stretch/>
        </p:blipFill>
        <p:spPr bwMode="auto">
          <a:xfrm>
            <a:off x="6445124" y="4361041"/>
            <a:ext cx="2303339" cy="24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439" y="3202114"/>
            <a:ext cx="9022117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Поисковые системы – </a:t>
            </a:r>
            <a:r>
              <a:rPr lang="ru-RU" sz="4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программы для быстрого поиска в большом объёме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921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13004" b="31129"/>
          <a:stretch>
            <a:fillRect/>
          </a:stretch>
        </p:blipFill>
        <p:spPr bwMode="auto">
          <a:xfrm>
            <a:off x="125354" y="1412776"/>
            <a:ext cx="8883271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60648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hlinkClick r:id="rId3"/>
              </a:rPr>
              <a:t>www.yandex.ru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hlinkClick r:id="rId2"/>
              </a:rPr>
              <a:t>www.google.ru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18733" r="17183" b="8540"/>
          <a:stretch>
            <a:fillRect/>
          </a:stretch>
        </p:blipFill>
        <p:spPr bwMode="auto">
          <a:xfrm>
            <a:off x="251520" y="1615327"/>
            <a:ext cx="87129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RISUNKI\fon\3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4" y="-10862"/>
            <a:ext cx="9144000" cy="321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967335"/>
            <a:ext cx="88907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по </a:t>
            </a:r>
          </a:p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лючевым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словам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hlinkClick r:id="rId4"/>
              </a:rPr>
              <a:t>www.yandex.ru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9479" y="5661248"/>
            <a:ext cx="8105527" cy="8048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«Старик, я слышал много раз, что ты меня от смерти спас. Зачем?»</a:t>
            </a:r>
            <a:endParaRPr lang="ru-RU" sz="3600" dirty="0"/>
          </a:p>
        </p:txBody>
      </p:sp>
      <p:pic>
        <p:nvPicPr>
          <p:cNvPr id="9" name="Рисунок 8" descr="мцыр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0513" y="0"/>
            <a:ext cx="7583487" cy="4568825"/>
          </a:xfrm>
        </p:spPr>
      </p:pic>
      <p:sp>
        <p:nvSpPr>
          <p:cNvPr id="12" name="TextBox 11"/>
          <p:cNvSpPr txBox="1"/>
          <p:nvPr/>
        </p:nvSpPr>
        <p:spPr>
          <a:xfrm>
            <a:off x="0" y="714375"/>
            <a:ext cx="12858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4714875"/>
            <a:ext cx="8676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Из какого произведения (название и автор) следующие строки?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267</Words>
  <Application>Microsoft Office PowerPoint</Application>
  <PresentationFormat>Экран (4:3)</PresentationFormat>
  <Paragraphs>56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227</cp:revision>
  <dcterms:created xsi:type="dcterms:W3CDTF">2015-01-12T07:23:05Z</dcterms:created>
  <dcterms:modified xsi:type="dcterms:W3CDTF">2015-10-02T15:04:36Z</dcterms:modified>
</cp:coreProperties>
</file>