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94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41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04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49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4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18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60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30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40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07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B5FF-CAE1-4EC0-B6D8-1B552A00C44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184C-BF00-47BE-BA07-5C074F2E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97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9_%D0%B3%D0%BE%D0%B4" TargetMode="External"/><Relationship Id="rId3" Type="http://schemas.openxmlformats.org/officeDocument/2006/relationships/hyperlink" Target="https://ru.wikipedia.org/wiki/%D0%A0%D0%B5%D0%BF%D0%B0%D1%80%D0%B0%D1%86%D0%B8%D0%B8" TargetMode="External"/><Relationship Id="rId7" Type="http://schemas.openxmlformats.org/officeDocument/2006/relationships/hyperlink" Target="https://ru.wikipedia.org/wiki/1948_%D0%B3%D0%BE%D0%B4" TargetMode="External"/><Relationship Id="rId2" Type="http://schemas.openxmlformats.org/officeDocument/2006/relationships/hyperlink" Target="https://ru.wikipedia.org/wiki/1945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C%D0%B0%D0%B9%D1%81%D0%BA_(%D0%BF%D0%BE%D1%81%D1%91%D0%BB%D0%BE%D0%BA)&amp;action=edit&amp;redlink=1" TargetMode="External"/><Relationship Id="rId5" Type="http://schemas.openxmlformats.org/officeDocument/2006/relationships/hyperlink" Target="https://ru.wikipedia.org/wiki/1946_%D0%B3%D0%BE%D0%B4" TargetMode="External"/><Relationship Id="rId10" Type="http://schemas.openxmlformats.org/officeDocument/2006/relationships/hyperlink" Target="https://ru.wikipedia.org/wiki/1951_%D0%B3%D0%BE%D0%B4" TargetMode="External"/><Relationship Id="rId4" Type="http://schemas.openxmlformats.org/officeDocument/2006/relationships/hyperlink" Target="https://ru.wikipedia.org/wiki/%D0%93%D0%B5%D1%80%D0%BC%D0%B0%D0%BD%D0%B8%D1%8F" TargetMode="External"/><Relationship Id="rId9" Type="http://schemas.openxmlformats.org/officeDocument/2006/relationships/hyperlink" Target="https://ru.wikipedia.org/wiki/30_%D0%BC%D0%B0%D1%8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4320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7686" y="836712"/>
            <a:ext cx="4174754" cy="56166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Математические кроссворды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62" t="5332" r="24281"/>
          <a:stretch>
            <a:fillRect/>
          </a:stretch>
        </p:blipFill>
        <p:spPr bwMode="auto">
          <a:xfrm>
            <a:off x="357158" y="428604"/>
            <a:ext cx="3500462" cy="63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21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АРАД 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99993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21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8424936" cy="24482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горизонтали: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Результат арифметического действия.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Арифметическое действие.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Компонент арифметического действия.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Линия.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Геометрическая фигура, все точки которой равноудалены от одной.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Дроби.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Указано место нахождение.</a:t>
            </a:r>
          </a:p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вертикали :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Ключевое слово, последняя буква совпадает  с цифрой 7.</a:t>
            </a:r>
          </a:p>
          <a:p>
            <a:pPr algn="l"/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3461" y="-23923"/>
            <a:ext cx="8924525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187" y="33971"/>
            <a:ext cx="8712000" cy="427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16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942941"/>
          <a:ext cx="822960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1844675"/>
            <a:ext cx="8640960" cy="453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34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АНГАРСК-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РОЖДЁННЫЙ ПОБЕДОЙ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1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97213"/>
            <a:ext cx="3662464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14873"/>
            <a:ext cx="1918620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196" y="1833662"/>
            <a:ext cx="27146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48" y="4309577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1577"/>
            <a:ext cx="2784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409" y="4282621"/>
            <a:ext cx="2124000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47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6500834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 smtClean="0"/>
              <a:t>Летом </a:t>
            </a:r>
            <a:r>
              <a:rPr lang="ru-RU" sz="3600" dirty="0" smtClean="0">
                <a:solidFill>
                  <a:srgbClr val="FF0000"/>
                </a:solidFill>
                <a:hlinkClick r:id="rId2" tooltip="1945 год"/>
              </a:rPr>
              <a:t>1945 года</a:t>
            </a:r>
            <a:r>
              <a:rPr lang="ru-RU" sz="3600" dirty="0" smtClean="0"/>
              <a:t> междуречье Ангары и </a:t>
            </a:r>
            <a:r>
              <a:rPr lang="ru-RU" sz="3600" dirty="0" err="1" smtClean="0"/>
              <a:t>Китоя</a:t>
            </a:r>
            <a:r>
              <a:rPr lang="ru-RU" sz="3600" dirty="0" smtClean="0"/>
              <a:t> определено под строительство комбината по производству искусственного жидкого топлива, оборудование для которого было завезено </a:t>
            </a:r>
            <a:r>
              <a:rPr lang="ru-RU" sz="3600" dirty="0" err="1" smtClean="0"/>
              <a:t>по</a:t>
            </a:r>
            <a:r>
              <a:rPr lang="ru-RU" sz="3600" dirty="0" err="1" smtClean="0">
                <a:hlinkClick r:id="rId3" tooltip="Репарации"/>
              </a:rPr>
              <a:t>репарациям</a:t>
            </a:r>
            <a:r>
              <a:rPr lang="ru-RU" sz="3600" dirty="0" smtClean="0"/>
              <a:t> из </a:t>
            </a:r>
            <a:r>
              <a:rPr lang="ru-RU" sz="3600" dirty="0" smtClean="0">
                <a:hlinkClick r:id="rId4" tooltip="Германия"/>
              </a:rPr>
              <a:t>Германии</a:t>
            </a:r>
            <a:r>
              <a:rPr lang="ru-RU" sz="3600" dirty="0" smtClean="0"/>
              <a:t>. По плану здесь было запланировано построить рабочий посёлок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В октябре 1945 года на место прибыли первые пятнадцать строителей. Началось строительство первых землянок в районе, где сейчас находится 18-й квартал.</a:t>
            </a:r>
          </a:p>
          <a:p>
            <a:r>
              <a:rPr lang="ru-RU" sz="3600" dirty="0" smtClean="0"/>
              <a:t>Весной </a:t>
            </a:r>
            <a:r>
              <a:rPr lang="ru-RU" sz="3600" dirty="0" smtClean="0">
                <a:solidFill>
                  <a:srgbClr val="FF0000"/>
                </a:solidFill>
                <a:hlinkClick r:id="rId5" tooltip="1946 год"/>
              </a:rPr>
              <a:t>1946 года</a:t>
            </a:r>
            <a:r>
              <a:rPr lang="ru-RU" sz="3600" dirty="0" smtClean="0"/>
              <a:t> было начато строительство посёлка </a:t>
            </a:r>
            <a:r>
              <a:rPr lang="ru-RU" sz="3600" dirty="0" err="1" smtClean="0">
                <a:solidFill>
                  <a:srgbClr val="FF0000"/>
                </a:solidFill>
                <a:hlinkClick r:id="rId6" tooltip="Майск (посёлок) (страница отсутствует)"/>
              </a:rPr>
              <a:t>Майска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В апреле </a:t>
            </a:r>
            <a:r>
              <a:rPr lang="ru-RU" sz="3600" dirty="0" smtClean="0">
                <a:hlinkClick r:id="rId7" tooltip="1948 год"/>
              </a:rPr>
              <a:t>1948 года</a:t>
            </a:r>
            <a:r>
              <a:rPr lang="ru-RU" sz="3600" dirty="0" smtClean="0"/>
              <a:t> в районе 1-го квартала начато строительство первого каменного дома, так был заложен </a:t>
            </a:r>
            <a:r>
              <a:rPr lang="ru-RU" sz="3600" dirty="0" err="1" smtClean="0"/>
              <a:t>Соцгород</a:t>
            </a:r>
            <a:r>
              <a:rPr lang="ru-RU" sz="3600" dirty="0" smtClean="0"/>
              <a:t>. По улице Набережной и Московской (между кварталами 1, 26 и 38) был заложен сквер Комсомольцев (в настоящее время в этом месте находится памятник Декабристам</a:t>
            </a:r>
            <a:r>
              <a:rPr lang="ru-RU" sz="3600" dirty="0" smtClean="0"/>
              <a:t>).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Летом 1948 года строительство города и комбината было передано </a:t>
            </a:r>
            <a:r>
              <a:rPr lang="ru-RU" sz="3600" dirty="0" err="1" smtClean="0"/>
              <a:t>Главпромстрою</a:t>
            </a:r>
            <a:r>
              <a:rPr lang="ru-RU" sz="3600" dirty="0" smtClean="0"/>
              <a:t> МВД СССР. Вокруг промышленной зоны, вдоль транссибирской железной дороги, от посёлка </a:t>
            </a:r>
            <a:r>
              <a:rPr lang="ru-RU" sz="3600" dirty="0" err="1" smtClean="0"/>
              <a:t>Китоя</a:t>
            </a:r>
            <a:r>
              <a:rPr lang="ru-RU" sz="3600" dirty="0" smtClean="0"/>
              <a:t> до ст. </a:t>
            </a:r>
            <a:r>
              <a:rPr lang="ru-RU" sz="3600" dirty="0" err="1" smtClean="0"/>
              <a:t>Суховской</a:t>
            </a:r>
            <a:r>
              <a:rPr lang="ru-RU" sz="3600" dirty="0" smtClean="0"/>
              <a:t>, началось строительство бараков и юрт. Так появились 2-й, 7-й, 8-й, 13-й районы и посёлок Южный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В </a:t>
            </a:r>
            <a:r>
              <a:rPr lang="ru-RU" sz="3600" dirty="0" smtClean="0">
                <a:hlinkClick r:id="rId8" tooltip="1949 год"/>
              </a:rPr>
              <a:t>1949 году</a:t>
            </a:r>
            <a:r>
              <a:rPr lang="ru-RU" sz="3600" dirty="0" smtClean="0"/>
              <a:t> началось массовое строительство двухэтажного каменного жилья. Были построены 26, 27, 35, 36, 37, 38 и другие кварталы. К началу 1950 года в эксплуатацию было сдано свыше 100 тыс. кв. метров жилья, три школы, детский сад, магазины и столовые.</a:t>
            </a:r>
          </a:p>
          <a:p>
            <a:r>
              <a:rPr lang="ru-RU" sz="3800" dirty="0" smtClean="0">
                <a:hlinkClick r:id="rId9" tooltip="30 мая"/>
              </a:rPr>
              <a:t>30 мая</a:t>
            </a:r>
            <a:r>
              <a:rPr lang="ru-RU" sz="3800" dirty="0" smtClean="0"/>
              <a:t> </a:t>
            </a:r>
            <a:r>
              <a:rPr lang="ru-RU" sz="3800" dirty="0" smtClean="0">
                <a:hlinkClick r:id="rId10" tooltip="1951 год"/>
              </a:rPr>
              <a:t>1951 года</a:t>
            </a:r>
            <a:r>
              <a:rPr lang="ru-RU" sz="3800" b="1" dirty="0" smtClean="0">
                <a:solidFill>
                  <a:srgbClr val="FF0000"/>
                </a:solidFill>
              </a:rPr>
              <a:t> </a:t>
            </a:r>
            <a:r>
              <a:rPr lang="ru-RU" sz="3800" b="1" dirty="0" err="1" smtClean="0">
                <a:solidFill>
                  <a:srgbClr val="FF0000"/>
                </a:solidFill>
              </a:rPr>
              <a:t>Ангарску</a:t>
            </a:r>
            <a:r>
              <a:rPr lang="ru-RU" sz="3800" b="1" dirty="0" smtClean="0">
                <a:solidFill>
                  <a:srgbClr val="FF0000"/>
                </a:solidFill>
              </a:rPr>
              <a:t> присвоен статус города</a:t>
            </a:r>
            <a:r>
              <a:rPr lang="ru-RU" sz="3600" b="1" dirty="0" smtClean="0">
                <a:solidFill>
                  <a:srgbClr val="FF0000"/>
                </a:solidFill>
              </a:rPr>
              <a:t>. </a:t>
            </a:r>
            <a:r>
              <a:rPr lang="ru-RU" sz="3600" b="1" dirty="0" smtClean="0"/>
              <a:t>К этому моменту было построено около семисот тысяч квадратных метров жилья, половина из которого в капитальном исполнении.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5134" t="58645" r="33883" b="15586"/>
          <a:stretch>
            <a:fillRect/>
          </a:stretch>
        </p:blipFill>
        <p:spPr bwMode="auto">
          <a:xfrm>
            <a:off x="142844" y="428604"/>
            <a:ext cx="87154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90656" cy="42475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436154"/>
            <a:ext cx="7920880" cy="230521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вертикали: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Отрезок, соединяющий две точки окружности.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Геометрическая фигура.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Линия.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Равенство, содержащее неизвестное.</a:t>
            </a:r>
          </a:p>
          <a:p>
            <a:pPr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горизонтали: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Арифметическое действие.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Отрезок, соединяющий центр окружности с точкой на окружности.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Ключевое слово.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admin\Рабочий стол\подеда\Пустой кроссворд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560840" cy="4247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84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одеда\Заполненный кроссворд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704856" cy="46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5544616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6021288"/>
            <a:ext cx="6400800" cy="57606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44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ДЕНЬ ПОБЕДЫ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G:\побед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023000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8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253062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2808311" cy="59766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вертикали: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Компонент арифметического действия.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Результат арифметического действий.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3.Арифметическое действие.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Выражение, показывающее сравнение чисел.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Ключевое слово.</a:t>
            </a:r>
            <a:endParaRPr lang="ru-RU" sz="2400" dirty="0"/>
          </a:p>
        </p:txBody>
      </p:sp>
      <p:pic>
        <p:nvPicPr>
          <p:cNvPr id="1027" name="Picture 3" descr="G:\ПАРАД.gif\Пустой кроссворд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040560" cy="633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72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АРАД.gif\Заполненный кроссворд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128792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62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ПАРАД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632848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G:\ПАРАД 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1926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97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83264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 вертикали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Ключевое слово.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Прямоугольник, у которого все стороны равны.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Инструмент для измерения углов.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Арифметическое действие.</a:t>
            </a:r>
          </a:p>
          <a:p>
            <a:pPr lvl="0"/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Результат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арифметического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действия.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Единица времени.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Самая большая хорда.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Арифметическое действие.</a:t>
            </a:r>
          </a:p>
          <a:p>
            <a:pPr lvl="0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G:\ПАРАД 4.gif\Пустой кроссворд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908156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12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АРАД 4.gif\Заполненный кроссворд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344816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48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280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ДЕНЬ ПОБЕДЫ</vt:lpstr>
      <vt:lpstr>Слайд 5</vt:lpstr>
      <vt:lpstr>Слайд 6</vt:lpstr>
      <vt:lpstr>ПАРАД</vt:lpstr>
      <vt:lpstr>Слайд 8</vt:lpstr>
      <vt:lpstr>Слайд 9</vt:lpstr>
      <vt:lpstr>Слайд 10</vt:lpstr>
      <vt:lpstr>Слайд 11</vt:lpstr>
      <vt:lpstr>Слайд 12</vt:lpstr>
      <vt:lpstr>АНГАРСК- ГОРОД РОЖДЁННЫЙ ПОБЕДОЙ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2015-04-12T04:19:06Z</dcterms:created>
  <dcterms:modified xsi:type="dcterms:W3CDTF">2015-04-13T00:01:15Z</dcterms:modified>
</cp:coreProperties>
</file>