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96752"/>
            <a:ext cx="7772400" cy="2088232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Инфографика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«Тигры».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Повторение материала 5 класса.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Урок математики .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Учитель математики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Крыкса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Н.П.</a:t>
            </a:r>
          </a:p>
        </p:txBody>
      </p:sp>
    </p:spTree>
    <p:extLst>
      <p:ext uri="{BB962C8B-B14F-4D97-AF65-F5344CB8AC3E}">
        <p14:creationId xmlns:p14="http://schemas.microsoft.com/office/powerpoint/2010/main" val="223474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1" y="2564904"/>
            <a:ext cx="7997681" cy="3381532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В Бутане обитает на 140 тигров меньше, чем в Бангладеш. </a:t>
            </a:r>
            <a:endParaRPr lang="ru-RU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В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Пакистане в 2,5 раза больше, чем в Бангладеш. </a:t>
            </a:r>
            <a:endParaRPr lang="ru-RU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В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Иране на 40 особей больше, чем в Пакистане. </a:t>
            </a:r>
            <a:endParaRPr lang="ru-RU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В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Бангладеш тигров в 8,5 раза меньшее, чем в Индии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Бенгальских </a:t>
            </a:r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</a:rPr>
              <a:t>тигров на планете осталось не более 3000. Реши задачу и найди , сколько бенгальских тигров обитает в каждой из стран Индии, Бангладеш, Бутане, Пакистане, Иране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600817"/>
            <a:ext cx="3491366" cy="20457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97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692696"/>
            <a:ext cx="7596832" cy="5145435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-Что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нового узнали на сегодняшнем уроке?</a:t>
            </a:r>
          </a:p>
          <a:p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- Решение  каких математических задач, операций повторили?</a:t>
            </a:r>
          </a:p>
          <a:p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- Какие правила применяли на уроке?</a:t>
            </a:r>
          </a:p>
          <a:p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- Чем запомнился сегодняшний урок, что было в нем необычного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?</a:t>
            </a:r>
            <a:endParaRPr lang="en-US" sz="2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-Найди ошибку на листе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ru-RU" sz="2800" b="1" dirty="0" err="1" smtClean="0">
                <a:solidFill>
                  <a:schemeClr val="accent4">
                    <a:lumMod val="50000"/>
                  </a:schemeClr>
                </a:solidFill>
              </a:rPr>
              <a:t>инфографики</a:t>
            </a: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532440" y="338328"/>
            <a:ext cx="154360" cy="28236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1048">
            <a:off x="4755153" y="3476967"/>
            <a:ext cx="4136203" cy="27609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67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484784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Найти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сети Интернет информацию об амурском тигре. Придумать задачу и решить ее. 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найти данные и составить круговую диаграмму  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Амурский тигр».</a:t>
            </a:r>
          </a:p>
          <a:p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Домашнее задание</a:t>
            </a: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748" y="3717032"/>
            <a:ext cx="4605407" cy="30679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85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21\Desktop\тиг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162758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81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692696"/>
            <a:ext cx="8496943" cy="597666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Назовите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тигра( из существующих) наибольшего по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массе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 Назовите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наименьшего по массе тигра  </a:t>
            </a:r>
            <a:endParaRPr lang="ru-RU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Назовите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тигра длина которого может быть 3м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70см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Назовите тигра, длина которого не превышает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1,5м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Назовите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тигров высота в холке у которых более 1м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Назовите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тигров, масса которых может достигать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150000г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Назовите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тигров, которые могут обитать на территории нашей страны или обитали ранее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Назовите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тигра,  у которого наибольшая площадь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обитания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17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3008709"/>
            <a:ext cx="7020769" cy="3849291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800" b="1" i="1" dirty="0" smtClean="0"/>
              <a:t>Больше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b="1" i="1" dirty="0" smtClean="0"/>
              <a:t>Меньше</a:t>
            </a:r>
            <a:endParaRPr lang="ru-RU" sz="2800" b="1" i="1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sz="2800" b="1" i="1" dirty="0" smtClean="0"/>
              <a:t> </a:t>
            </a:r>
            <a:r>
              <a:rPr lang="ru-RU" sz="2800" b="1" i="1" dirty="0"/>
              <a:t>не </a:t>
            </a:r>
            <a:r>
              <a:rPr lang="ru-RU" sz="2800" b="1" i="1" dirty="0" smtClean="0"/>
              <a:t>менее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b="1" i="1" dirty="0" smtClean="0"/>
              <a:t> </a:t>
            </a:r>
            <a:r>
              <a:rPr lang="ru-RU" sz="2800" b="1" i="1" dirty="0"/>
              <a:t>не </a:t>
            </a:r>
            <a:r>
              <a:rPr lang="ru-RU" sz="2800" b="1" i="1" dirty="0" smtClean="0"/>
              <a:t>более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b="1" i="1" dirty="0" smtClean="0"/>
              <a:t> </a:t>
            </a:r>
            <a:r>
              <a:rPr lang="ru-RU" sz="2800" b="1" i="1" dirty="0"/>
              <a:t>не </a:t>
            </a:r>
            <a:r>
              <a:rPr lang="ru-RU" sz="2800" b="1" i="1" dirty="0" smtClean="0"/>
              <a:t>превышает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b="1" i="1" dirty="0" smtClean="0"/>
              <a:t> максимальный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b="1" i="1" dirty="0" smtClean="0"/>
              <a:t> минимальный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b="1" i="1" dirty="0" smtClean="0"/>
              <a:t> </a:t>
            </a:r>
            <a:r>
              <a:rPr lang="ru-RU" sz="2800" b="1" i="1" dirty="0"/>
              <a:t>среднее </a:t>
            </a:r>
            <a:r>
              <a:rPr lang="ru-RU" sz="2800" b="1" i="1" dirty="0" smtClean="0"/>
              <a:t>значение</a:t>
            </a:r>
          </a:p>
          <a:p>
            <a:pPr marL="0" indent="0">
              <a:buNone/>
            </a:pPr>
            <a:r>
              <a:rPr lang="ru-RU" sz="2800" b="1" i="1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298584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Используя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слова 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, приведенные ниже,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 сравните двух любых тигров из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предложенных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074">
            <a:off x="4660519" y="3733042"/>
            <a:ext cx="3716951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87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556792"/>
            <a:ext cx="8280920" cy="4608512"/>
          </a:xfrm>
        </p:spPr>
        <p:txBody>
          <a:bodyPr>
            <a:normAutofit fontScale="85000" lnSpcReduction="20000"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ru-RU" i="1" dirty="0"/>
              <a:t>Т</a:t>
            </a:r>
            <a:r>
              <a:rPr lang="ru-RU" sz="3000" b="1" i="1" dirty="0">
                <a:solidFill>
                  <a:schemeClr val="accent2">
                    <a:lumMod val="50000"/>
                  </a:schemeClr>
                </a:solidFill>
              </a:rPr>
              <a:t>игр может развивать скорость до ……   км/ч. За какое время он преодолеет 12,6 км</a:t>
            </a:r>
            <a:r>
              <a:rPr lang="ru-RU" sz="3000" b="1" i="1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</a:p>
          <a:p>
            <a:pPr lvl="0"/>
            <a:endParaRPr lang="ru-RU" sz="3000" b="1" dirty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ru-RU" sz="3000" b="1" i="1" dirty="0">
                <a:solidFill>
                  <a:schemeClr val="accent2">
                    <a:lumMod val="50000"/>
                  </a:schemeClr>
                </a:solidFill>
              </a:rPr>
              <a:t>Длина прыжка тигра может достигать 10м. Сколько прыжков ему необходимо сделать, чтобы преодолеть 125м</a:t>
            </a:r>
            <a:r>
              <a:rPr lang="ru-RU" sz="3000" b="1" i="1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</a:p>
          <a:p>
            <a:pPr lvl="0"/>
            <a:endParaRPr lang="ru-RU" sz="3000" b="1" dirty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ru-RU" sz="3000" b="1" i="1" dirty="0">
                <a:solidFill>
                  <a:schemeClr val="accent2">
                    <a:lumMod val="50000"/>
                  </a:schemeClr>
                </a:solidFill>
              </a:rPr>
              <a:t>Продолжительность жизни тигра в неволе приблизительно 25 лет. В дикой природе тигр может прожить не более 60% этого времени. Какова продолжительность жизни тигров в дикой природе?. Почему этот срок жизни меньше, предложите свои версии.</a:t>
            </a:r>
            <a:endParaRPr lang="ru-RU" sz="30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Решите задачи самостоятельно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94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323528" y="3573016"/>
            <a:ext cx="8568952" cy="2952328"/>
          </a:xfrm>
        </p:spPr>
        <p:txBody>
          <a:bodyPr>
            <a:normAutofit lnSpcReduction="10000"/>
          </a:bodyPr>
          <a:lstStyle/>
          <a:p>
            <a:pPr lvl="0"/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Тигрят до 1,5 лет менее 20 особей  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pPr lvl="0"/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Количество самок более 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100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pPr lvl="0"/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Тигрята и молодые особи составляю четверть всех амурских 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тигров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pPr lvl="0"/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Самцов больше, чем 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самок</a:t>
            </a:r>
          </a:p>
          <a:p>
            <a:pPr lvl="0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Тигрята 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и самцы составляют менее трети всей популяции 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pPr lvl="0"/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Других особей приблизительно 10% 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459" y="148460"/>
            <a:ext cx="6978541" cy="356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5867">
            <a:off x="176783" y="1016221"/>
            <a:ext cx="3059832" cy="17928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2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5521466"/>
              </p:ext>
            </p:extLst>
          </p:nvPr>
        </p:nvGraphicFramePr>
        <p:xfrm>
          <a:off x="539550" y="2132856"/>
          <a:ext cx="8136907" cy="956580"/>
        </p:xfrm>
        <a:graphic>
          <a:graphicData uri="http://schemas.openxmlformats.org/drawingml/2006/table">
            <a:tbl>
              <a:tblPr firstRow="1" firstCol="1" bandRow="1"/>
              <a:tblGrid>
                <a:gridCol w="1037475"/>
                <a:gridCol w="1415877"/>
                <a:gridCol w="1578449"/>
                <a:gridCol w="1263328"/>
                <a:gridCol w="1539505"/>
                <a:gridCol w="1302273"/>
              </a:tblGrid>
              <a:tr h="436118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Times New Roman"/>
                        </a:rPr>
                        <a:t>амурский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Times New Roman"/>
                        </a:rPr>
                        <a:t>бенгальский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индокитайский</a:t>
                      </a:r>
                      <a:endParaRPr lang="ru-RU" sz="16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Times New Roman"/>
                        </a:rPr>
                        <a:t>суматранский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Times New Roman"/>
                        </a:rPr>
                        <a:t>китайский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462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Times New Roman"/>
                        </a:rPr>
                        <a:t>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Times New Roman"/>
                        </a:rPr>
                        <a:t>700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29858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Заполните пропуски в таблице, выполнив задания,  и по данным таблицы составьте круговую диаграмму « Количество тигров Земле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.»</a:t>
            </a:r>
            <a:b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36450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66" y="3645025"/>
            <a:ext cx="8828404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834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7635761"/>
              </p:ext>
            </p:extLst>
          </p:nvPr>
        </p:nvGraphicFramePr>
        <p:xfrm>
          <a:off x="611560" y="1412776"/>
          <a:ext cx="8424936" cy="1080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6338"/>
                <a:gridCol w="1359496"/>
                <a:gridCol w="1670918"/>
                <a:gridCol w="1274386"/>
                <a:gridCol w="1625083"/>
                <a:gridCol w="1388715"/>
              </a:tblGrid>
              <a:tr h="69606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амурский</a:t>
                      </a:r>
                      <a:endParaRPr lang="ru-RU" sz="1800" b="1" i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бенгальский</a:t>
                      </a:r>
                      <a:endParaRPr lang="ru-RU" sz="1800" b="1" i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800" b="1" i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индокитайский</a:t>
                      </a:r>
                      <a:endParaRPr lang="ru-RU" sz="1800" b="1" i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800" b="1" i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малийский</a:t>
                      </a:r>
                      <a:endParaRPr lang="ru-RU" sz="1800" b="1" i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800" b="1" i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суматранский</a:t>
                      </a:r>
                      <a:endParaRPr lang="ru-RU" sz="1800" b="1" i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800" b="1" i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китайский</a:t>
                      </a:r>
                      <a:endParaRPr lang="ru-RU" sz="1800" b="1" i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8405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800" b="1" i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500</a:t>
                      </a:r>
                      <a:endParaRPr lang="ru-RU" sz="1800" b="1" i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800" b="1" i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3000</a:t>
                      </a:r>
                      <a:endParaRPr lang="ru-RU" sz="1800" b="1" i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1500   </a:t>
                      </a:r>
                      <a:endParaRPr lang="ru-RU" sz="1800" b="1" i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800" b="1" i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700</a:t>
                      </a:r>
                      <a:endParaRPr lang="ru-RU" sz="1800" b="1" i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800" b="1" i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400</a:t>
                      </a:r>
                      <a:endParaRPr lang="ru-RU" sz="1800" b="1" i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60</a:t>
                      </a:r>
                      <a:endParaRPr lang="ru-RU" sz="1800" b="1" i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460432" y="836712"/>
            <a:ext cx="308720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4608512" cy="316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5048">
            <a:off x="5220671" y="3539184"/>
            <a:ext cx="3513031" cy="23405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08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684776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.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Найди значение выражения , и ты узнаешь сколько уникальных полос в раскраске у каждого тигра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80928"/>
            <a:ext cx="6761724" cy="943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05064"/>
            <a:ext cx="4037527" cy="24248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054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41</TotalTime>
  <Words>389</Words>
  <Application>Microsoft Office PowerPoint</Application>
  <PresentationFormat>Экран (4:3)</PresentationFormat>
  <Paragraphs>74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 Инфографика «Тигры». Повторение материала 5 класса.</vt:lpstr>
      <vt:lpstr>Презентация PowerPoint</vt:lpstr>
      <vt:lpstr>Презентация PowerPoint</vt:lpstr>
      <vt:lpstr>  Используя слова  , приведенные ниже,   сравните двух любых тигров из  предложенных. </vt:lpstr>
      <vt:lpstr>Решите задачи самостоятельно</vt:lpstr>
      <vt:lpstr>Презентация PowerPoint</vt:lpstr>
      <vt:lpstr>Заполните пропуски в таблице, выполнив задания,  и по данным таблицы составьте круговую диаграмму « Количество тигров Земле.» </vt:lpstr>
      <vt:lpstr>Презентация PowerPoint</vt:lpstr>
      <vt:lpstr>. Найди значение выражения , и ты узнаешь сколько уникальных полос в раскраске у каждого тигра</vt:lpstr>
      <vt:lpstr>  Бенгальских тигров на планете осталось не более 3000. Реши задачу и найди , сколько бенгальских тигров обитает в каждой из стран Индии, Бангладеш, Бутане, Пакистане, Иране</vt:lpstr>
      <vt:lpstr>Презентация PowerPoint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Тигры. Повторение материала 5 класса</dc:title>
  <dc:creator>ПАРА-ПА-ПА-ПА</dc:creator>
  <cp:lastModifiedBy>21</cp:lastModifiedBy>
  <cp:revision>11</cp:revision>
  <dcterms:created xsi:type="dcterms:W3CDTF">2015-08-09T05:48:22Z</dcterms:created>
  <dcterms:modified xsi:type="dcterms:W3CDTF">2015-09-14T19:05:28Z</dcterms:modified>
</cp:coreProperties>
</file>