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253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447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553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276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656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395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549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757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9465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576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119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89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F498-8B61-4071-80BD-D773A2D31A4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BE15-F2F9-4CE6-8934-835EB17A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2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---W-O-R-K----\2015\Презентации\08 - Гильфанова - Анимация\466575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17141"/>
            <a:ext cx="9147811" cy="61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---W-O-R-K----\2015\Презентации\08 - Гильфанова - Анимация\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5266129"/>
            <a:ext cx="1891643" cy="14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---W-O-R-K----\2015\Презентации\08 - Гильфанова - Анимация\do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629" y="6148633"/>
            <a:ext cx="827162" cy="4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5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11388 0.00185 L 1.24653 -0.00208 " pathEditMode="relative" rAng="0" ptsTypes="AA">
                                      <p:cBhvr>
                                        <p:cTn id="9" dur="146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21" y="-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6979 0.00254 L 1.40851 -0.00371 " pathEditMode="relative" rAng="0" ptsTypes="AA">
                                      <p:cBhvr>
                                        <p:cTn id="11" dur="147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2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9562"/>
            <a:ext cx="401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Оригами и анимация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21088"/>
            <a:ext cx="7672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Оригами — это искусство бумажной пластики, родившееся в Японии. </a:t>
            </a:r>
            <a:r>
              <a:rPr lang="ru-RU" sz="2800" b="1" dirty="0" smtClean="0"/>
              <a:t>Несмотря </a:t>
            </a:r>
            <a:r>
              <a:rPr lang="ru-RU" sz="2800" b="1" dirty="0"/>
              <a:t>на то, что сама бумага появилась в Китае, именно в Японии догадались складывать из нее удивительные по своей красоте </a:t>
            </a:r>
            <a:r>
              <a:rPr lang="ru-RU" sz="2800" b="1" dirty="0" smtClean="0"/>
              <a:t>фигурки</a:t>
            </a:r>
            <a:endParaRPr lang="ru-RU" sz="2800" b="1" dirty="0"/>
          </a:p>
        </p:txBody>
      </p:sp>
      <p:pic>
        <p:nvPicPr>
          <p:cNvPr id="6146" name="Picture 2" descr="C:\Users\123\Desktop\08 - Гильфанова - Анимация\otroci_100vrstic_skucove_pa-2005472106-1000x5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3"/>
            <a:ext cx="5070326" cy="25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7py5OUOSJbe2yN5T1m-HLTf9YuQyMp3HFyTMOW9_X-hpuFsj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3384376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8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9562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Пластилиновая анимация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646287"/>
            <a:ext cx="7672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вид анимации, с помощью которой фильмы делаются путём покадровой съёмки пластилиновых объектов с модификацией этих объектов в промежутках между кадрами</a:t>
            </a:r>
            <a:endParaRPr lang="ru-RU" sz="2800" dirty="0"/>
          </a:p>
        </p:txBody>
      </p:sp>
      <p:sp>
        <p:nvSpPr>
          <p:cNvPr id="4" name="AutoShape 2" descr="Картинки по запросу пластилиновая ани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cs410227.vk.me/v410227317/6c4e/30TPlDOwl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3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droidpro.info/uploads/posts/2014-04/1398495761_plastilinovyy-okean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7152" b="7792"/>
          <a:stretch/>
        </p:blipFill>
        <p:spPr bwMode="auto">
          <a:xfrm>
            <a:off x="4431580" y="1196753"/>
            <a:ext cx="4391027" cy="31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36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9562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Пластилиновая анимация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846" y="3541103"/>
            <a:ext cx="8584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Все </a:t>
            </a:r>
            <a:r>
              <a:rPr lang="ru-RU" sz="2400" dirty="0"/>
              <a:t>фигурки во всех их действиях лепятся вручную.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профессиональных студиях фигурки делают из особого пластилина, который не плавится под лампами.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Затем </a:t>
            </a:r>
            <a:r>
              <a:rPr lang="ru-RU" sz="2400" dirty="0"/>
              <a:t>их укладывают на специальную поверхность чистого </a:t>
            </a:r>
            <a:r>
              <a:rPr lang="ru-RU" sz="2400" dirty="0" smtClean="0"/>
              <a:t>цвета. Фигурки </a:t>
            </a:r>
            <a:r>
              <a:rPr lang="ru-RU" sz="2400" dirty="0"/>
              <a:t>снимаются на цифровую камеру.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Затем </a:t>
            </a:r>
            <a:r>
              <a:rPr lang="ru-RU" sz="2400" dirty="0"/>
              <a:t>так же снимается фон. А уже на компьютере фон и фигурки соединяются. </a:t>
            </a:r>
          </a:p>
        </p:txBody>
      </p:sp>
      <p:pic>
        <p:nvPicPr>
          <p:cNvPr id="8194" name="Picture 2" descr="C:\Users\123\Desktop\08 - Гильфанова - Анимация\poster12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47" y="965121"/>
            <a:ext cx="4121571" cy="2575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1297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23\Desktop\08 - Гильфанова - Анимация\d3f3b85f781e0a754c1995a98e0f607eb7368e5fca25d9eb6091c852277c4730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0451"/>
            <a:ext cx="2986236" cy="29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79562"/>
            <a:ext cx="3937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Анимации из бумаги</a:t>
            </a:r>
          </a:p>
        </p:txBody>
      </p:sp>
      <p:pic>
        <p:nvPicPr>
          <p:cNvPr id="9218" name="Picture 2" descr="C:\Users\123\Desktop\08 - Гильфанова - Анимация\3e6136c7-3325-4c84-8dfe-d536df41ba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4" y="2165067"/>
            <a:ext cx="5328592" cy="3996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2628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9562"/>
            <a:ext cx="4779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Компьютерная анимация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816" y="3113627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последовательный показ (слайд-шоу) заранее подготовленных графических файлов, а также компьютерная имитация движения с помощью изменения (и перерисовки) формы объектов или показа последовательных изображений с фазами движения.</a:t>
            </a:r>
          </a:p>
        </p:txBody>
      </p:sp>
      <p:pic>
        <p:nvPicPr>
          <p:cNvPr id="10242" name="Picture 2" descr="C:\Users\123\Desktop\08 - Гильфанова - Анимация\sma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74522" cy="191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23\Desktop\08 - Гильфанова - Анимация\byebyemalesmileysmiley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18" y="4194883"/>
            <a:ext cx="2343044" cy="22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5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---W-O-R-K----\2015\Презентации\08 - Гильфанова - Анимация\466575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17141"/>
            <a:ext cx="9147811" cy="61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3"/>
                </a:solidFill>
              </a:rPr>
              <a:t>Анимация</a:t>
            </a:r>
            <a:endParaRPr lang="ru-RU" sz="8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</a:p>
          <a:p>
            <a:endParaRPr lang="ru-RU" sz="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После завершения урока учащиеся научаться (будут уметь)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создавать движущиеся изображения на основе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заданной траектории движения средствами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Power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Point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Z:\---W-O-R-K----\2015\Презентации\08 - Гильфанова - Анимация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35190"/>
            <a:ext cx="936104" cy="2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41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1.11823 0.0009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2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---W-O-R-K----\2015\Презентации\08 - Гильфанова - Анимация\000934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334" y="404664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переводе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латинского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anima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 -  душа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3319" y="476672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следовательно, 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«анимация» означает 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одушевление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или оживление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4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---W-O-R-K----\2015\Презентации\08 - Гильфанова - Анимация\466575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550699" cy="346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Анимация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867" y="1451685"/>
            <a:ext cx="2068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создание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5404" y="1501365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иллюзии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5406" y="1451685"/>
            <a:ext cx="2266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движения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5820" y="1451685"/>
            <a:ext cx="224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объектов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985" y="2214156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быстрая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8752" y="2207628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1045" y="2214156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3889" y="2965892"/>
            <a:ext cx="195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которую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1669" y="2990464"/>
            <a:ext cx="3131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человеческий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9246" y="2965891"/>
            <a:ext cx="1107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глаз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116" y="3776446"/>
            <a:ext cx="316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воспринимает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1663" y="3776446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98487" y="3776446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непрерывное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4615" y="4537680"/>
            <a:ext cx="2191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движение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71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08 - Гильфанова - Анимация\Подавление-женщин-с-древних-време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395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15719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Анимация в древности </a:t>
            </a:r>
          </a:p>
        </p:txBody>
      </p:sp>
      <p:pic>
        <p:nvPicPr>
          <p:cNvPr id="1028" name="Picture 4" descr="C:\Users\123\Desktop\08 - Гильфанова - Анимация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46577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63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08 - Гильфанова - Анимация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554630"/>
            <a:ext cx="7632848" cy="20453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15 веке появились специальные книжечки с рисунками, которые сворачивались в рулон, а затем мгновенно разворачивались, создавая при этом иллюзию движущихся картинок.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2051" name="Picture 3" descr="C:\Users\123\Desktop\08 - Гильфанова - Анимация\77098551_pergamen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312368" cy="3306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9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08 - Гильфанова - Анимация\95155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4" y="-315415"/>
            <a:ext cx="96002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1196752"/>
            <a:ext cx="3168352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/>
              <a:t>Научившись оживлять рисунки, человек научился оживлять фотографии. Рождение кинематографа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1895 году вытеснило мультипликацию.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какое-то время о ней совершенно забыли.</a:t>
            </a:r>
            <a:endParaRPr lang="ru-RU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9790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08 - Гильфанова - Анимация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476672"/>
            <a:ext cx="6768752" cy="2744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</a:rPr>
              <a:t>Настоящую революцию в мире анимации произвел Уолт Дисней – американский режиссер, художник и продюсер.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</a:rPr>
              <a:t>В 1923 он выпустил серию короткометражных фильмов  «Алиса в стране мультипликации», вернув рисованным сюжетам любовь зрителей.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4098" name="Picture 2" descr="C:\Users\123\Desktop\08 - Гильфанова - Анимация\1216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4" y="3345264"/>
            <a:ext cx="4258466" cy="3485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85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123\Downloads\hdoboi.org-29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236869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784" y="3865330"/>
            <a:ext cx="1134102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Пионером русской мультипликации считается художник и оператор Владислав Александрович </a:t>
            </a:r>
            <a:r>
              <a:rPr lang="ru-RU" sz="2400" b="1" dirty="0" err="1"/>
              <a:t>Старевич</a:t>
            </a:r>
            <a:r>
              <a:rPr lang="ru-RU" sz="2400" b="1" dirty="0"/>
              <a:t>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Им </a:t>
            </a:r>
            <a:r>
              <a:rPr lang="ru-RU" sz="2400" b="1" dirty="0"/>
              <a:t>были созданы первые в мире объемно-мультипликационные фильмы. В 1910-х годах он разработал особенную технику для постановки и съемки кукольной мультипликации, сохранившуюся в основных чертах и по сей день.</a:t>
            </a:r>
            <a:endParaRPr lang="ru-RU" sz="2400" b="1" dirty="0">
              <a:ea typeface="Times New Roman"/>
              <a:cs typeface="Times New Roman"/>
            </a:endParaRPr>
          </a:p>
        </p:txBody>
      </p:sp>
      <p:pic>
        <p:nvPicPr>
          <p:cNvPr id="5122" name="Picture 2" descr="C:\Users\123\Desktop\08 - Гильфанова - Анимация\9267284e7733f4bec00d2e114d3f3ba1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420"/>
            <a:ext cx="4520058" cy="3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123\Desktop\08 - Гильфанова - Анимация\Starevich-09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" y="1196752"/>
            <a:ext cx="4008100" cy="264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4789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22</cp:revision>
  <dcterms:created xsi:type="dcterms:W3CDTF">2015-04-24T07:24:57Z</dcterms:created>
  <dcterms:modified xsi:type="dcterms:W3CDTF">2015-04-24T12:35:21Z</dcterms:modified>
</cp:coreProperties>
</file>