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B61AC-CA43-4BC7-977F-B96921F18639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6173F-DDB9-4CC5-9709-F0532D2C2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0555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83D1BB8-3EB7-4FD8-BBCE-3176EDF44399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A6E3B89-1DD4-4460-9B49-F8BCEBAE2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1BB8-3EB7-4FD8-BBCE-3176EDF44399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3B89-1DD4-4460-9B49-F8BCEBAE2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1BB8-3EB7-4FD8-BBCE-3176EDF44399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3B89-1DD4-4460-9B49-F8BCEBAE2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83D1BB8-3EB7-4FD8-BBCE-3176EDF44399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3B89-1DD4-4460-9B49-F8BCEBAE2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83D1BB8-3EB7-4FD8-BBCE-3176EDF44399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A6E3B89-1DD4-4460-9B49-F8BCEBAE209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83D1BB8-3EB7-4FD8-BBCE-3176EDF44399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A6E3B89-1DD4-4460-9B49-F8BCEBAE2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83D1BB8-3EB7-4FD8-BBCE-3176EDF44399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A6E3B89-1DD4-4460-9B49-F8BCEBAE2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1BB8-3EB7-4FD8-BBCE-3176EDF44399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3B89-1DD4-4460-9B49-F8BCEBAE2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83D1BB8-3EB7-4FD8-BBCE-3176EDF44399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A6E3B89-1DD4-4460-9B49-F8BCEBAE2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83D1BB8-3EB7-4FD8-BBCE-3176EDF44399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A6E3B89-1DD4-4460-9B49-F8BCEBAE2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83D1BB8-3EB7-4FD8-BBCE-3176EDF44399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A6E3B89-1DD4-4460-9B49-F8BCEBAE2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83D1BB8-3EB7-4FD8-BBCE-3176EDF44399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A6E3B89-1DD4-4460-9B49-F8BCEBAE2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350944" cy="2592288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«ПРАДЕДУШКА, ПРАДЕДУШКА – ОН ЗАЩИТИЛ СТРАНУ»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11560" y="2852936"/>
            <a:ext cx="8062912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ВНЕУРОЧНОЕ ЗАНЯТИЕ В ПЕРВОМ </a:t>
            </a:r>
            <a:r>
              <a:rPr lang="ru-RU" sz="2800" b="1" dirty="0" smtClean="0">
                <a:ln w="3175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КЛАССЕ</a:t>
            </a:r>
            <a:endParaRPr lang="ru-RU" sz="2800" b="1" dirty="0">
              <a:ln w="3175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4365104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Подготовила учитель начальных классов </a:t>
            </a:r>
          </a:p>
          <a:p>
            <a:pPr algn="ctr"/>
            <a:r>
              <a:rPr lang="ru-RU" b="1" dirty="0" smtClean="0"/>
              <a:t>МКОУ лицей №7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 err="1" smtClean="0"/>
              <a:t>Анцифова</a:t>
            </a:r>
            <a:r>
              <a:rPr lang="ru-RU" b="1" dirty="0" smtClean="0"/>
              <a:t> С.Н.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ыва\Desktop\Прадедушка\для песни\Роман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3917465" cy="51845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11960" y="1412776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ГЕНЕРАЛОВ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НИКОЛАЙ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АЛЕКСАНДРОВИЧ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1902 года рождения, пропал без вести в ноябре 1941г.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ыва\Desktop\Прадедушка\для песни\Дени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5"/>
            <a:ext cx="4032637" cy="54005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3968" y="134076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СИНЯКОВ 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ДМИТРИЙ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АЛЕКСАНДРОВИЧ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26.05.1926г.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ыва\Desktop\Прадедушка\для песни\прохор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3816425" cy="463715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55976" y="148478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ПРОХОРОВ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ПЕТР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ИВАНОВИЧ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1911 - 1993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ыва\Desktop\Прадедушка\для песни\смалько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3240360" cy="4691396"/>
          </a:xfrm>
          <a:prstGeom prst="rect">
            <a:avLst/>
          </a:prstGeom>
          <a:noFill/>
        </p:spPr>
      </p:pic>
      <p:pic>
        <p:nvPicPr>
          <p:cNvPr id="13315" name="Picture 3" descr="C:\Users\аыва\Desktop\Прадедушка\для песни\смалько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92896"/>
            <a:ext cx="2664296" cy="385086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5976" y="54868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ТОРШИЛОВА ПОЛИНА ИВАНОВНА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12.10.1925-09.08.1996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085184"/>
            <a:ext cx="5616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ТОРШИЛОВ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ВЛАДИМИР ИВАНОВИЧ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23.10.1922-10.10.1988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аыва\Desktop\Прадедушка\76553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634586" cy="6138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76872"/>
            <a:ext cx="8229600" cy="139903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ыва\Desktop\Прадедушка\maj2013_1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4039809" cy="53285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60032" y="1484784"/>
            <a:ext cx="388843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Мир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дружба всем нужны,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Мир важней всего на свете,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земле, где нет войны,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Ночью спят спокойно дети.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Там, где пушки не гремят,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небе солнце ярко светит.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Нужен мир для всех ребят.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Нужен мир на всей планете!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ыва\Desktop\Прадедушка\за родину ма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908720"/>
            <a:ext cx="4191001" cy="47815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268760"/>
            <a:ext cx="439248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i="1" dirty="0" smtClean="0">
                <a:ln w="285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 июня </a:t>
            </a:r>
          </a:p>
          <a:p>
            <a:pPr algn="ctr"/>
            <a:r>
              <a:rPr lang="ru-RU" sz="4800" i="1" dirty="0" smtClean="0">
                <a:ln w="285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1941 года – начало Великой Отечественной войны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ыва\Desktop\Прадедушка\1437129-84874e627ac9b6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6624736" cy="49685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5445224"/>
            <a:ext cx="68407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мая 1945 год</a:t>
            </a:r>
            <a:endParaRPr lang="ru-RU" sz="6600" b="1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ыва\Desktop\Прадедушка\Bessmertnyj-polk2-390x2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551" y="620688"/>
            <a:ext cx="8517012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ыва\Desktop\Прадедушка\для песни\Белосох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4104456" cy="63706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6016" y="1268760"/>
            <a:ext cx="417646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ЩЕРБАКОВ АНАТОЛИЙ ФЕДОРОВИЧ</a:t>
            </a: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03.09.1927-06.03.2007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ыва\Desktop\Прадедушка\для песни\пешк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3402013" cy="52451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11960" y="1268760"/>
            <a:ext cx="468052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БОБРЫШЕВ ВАСИЛИЙ ИВАНОВИЧ</a:t>
            </a: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30.01.1921 – 10.05.2011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ыва\Desktop\Прадедушка\для песни\машк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4150171" cy="51989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16016" y="1268760"/>
            <a:ext cx="41764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МАШКИН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ВИКТОР СТЕПАНОВИЧ</a:t>
            </a: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11.11.1929 г.р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.,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умер в 1980 году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ыва\Desktop\Прадедушка\для песни\зен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3751907" cy="54123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16016" y="1268760"/>
            <a:ext cx="417646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СИДОРОВА ЕВГЕНИЯ АЛЕКСАНДРОВНА</a:t>
            </a: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30.12.1926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г.р.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154</TotalTime>
  <Words>153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«ПРАДЕДУШКА, ПРАДЕДУШКА – ОН ЗАЩИТИЛ СТРАНУ»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аыва</cp:lastModifiedBy>
  <cp:revision>30</cp:revision>
  <dcterms:created xsi:type="dcterms:W3CDTF">2012-11-27T14:31:14Z</dcterms:created>
  <dcterms:modified xsi:type="dcterms:W3CDTF">2015-03-10T17:11:19Z</dcterms:modified>
</cp:coreProperties>
</file>