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62" r:id="rId3"/>
    <p:sldId id="280" r:id="rId4"/>
    <p:sldId id="260" r:id="rId5"/>
    <p:sldId id="285" r:id="rId6"/>
    <p:sldId id="286" r:id="rId7"/>
    <p:sldId id="287" r:id="rId8"/>
    <p:sldId id="288" r:id="rId9"/>
    <p:sldId id="289" r:id="rId10"/>
    <p:sldId id="290" r:id="rId11"/>
    <p:sldId id="264" r:id="rId12"/>
    <p:sldId id="268" r:id="rId13"/>
    <p:sldId id="278" r:id="rId14"/>
    <p:sldId id="263" r:id="rId15"/>
    <p:sldId id="291" r:id="rId16"/>
    <p:sldId id="284" r:id="rId17"/>
    <p:sldId id="281" r:id="rId18"/>
    <p:sldId id="274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package" Target="../embeddings/______Microsoft_PowerPoint1.sldx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43042" y="5357826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Составила: 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Шарова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Ирина Петровна, учитель географии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8794" y="1340768"/>
            <a:ext cx="592935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Презентация урока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Суша планеты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1604" y="285728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Средняя общеобразовательная школа с углубленным изучением иностранного языка при Постоянном представительстве РФ при ООН </a:t>
            </a:r>
            <a:r>
              <a:rPr lang="ru-RU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Нью-Йорке, США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2" descr="E:\Picts\2_au\wat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3451" y="3458480"/>
            <a:ext cx="2840040" cy="1647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1112" y="454240"/>
            <a:ext cx="628654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Вопрос: </a:t>
            </a:r>
          </a:p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Назовите самый большой вулкан на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Камчатке.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Фотография Огненная гора из раздела природа 3990754 - фото.с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36" y="2250908"/>
            <a:ext cx="6774497" cy="451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485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pic>
        <p:nvPicPr>
          <p:cNvPr id="2050" name="Picture 2" descr="Угадай материк по контурам - Презентация 4522/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33"/>
          <a:stretch/>
        </p:blipFill>
        <p:spPr bwMode="auto">
          <a:xfrm>
            <a:off x="1566633" y="656540"/>
            <a:ext cx="7326542" cy="122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Географический пазл :: Это интересно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904" y="2056719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pic>
        <p:nvPicPr>
          <p:cNvPr id="3074" name="Picture 2" descr="Угадай материк по контурам - Презентация 4522/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1"/>
          <a:stretch/>
        </p:blipFill>
        <p:spPr bwMode="auto">
          <a:xfrm>
            <a:off x="1270217" y="1925003"/>
            <a:ext cx="7620000" cy="453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476672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ПРОВЕРЯЕМ: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3042" y="357166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урока: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1285860"/>
            <a:ext cx="692948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Суша планеты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4" descr="E:\Picts\2_au\wat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644" y="3143248"/>
            <a:ext cx="7296879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635395"/>
              </p:ext>
            </p:extLst>
          </p:nvPr>
        </p:nvGraphicFramePr>
        <p:xfrm>
          <a:off x="304800" y="2204864"/>
          <a:ext cx="8686800" cy="4248472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8686800"/>
              </a:tblGrid>
              <a:tr h="424847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3600" dirty="0" smtClean="0">
                          <a:effectLst/>
                        </a:rPr>
                        <a:t>1 группа «Евразия»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3600" dirty="0" smtClean="0">
                          <a:effectLst/>
                        </a:rPr>
                        <a:t>2 группа «Африка»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3600" dirty="0" smtClean="0">
                          <a:effectLst/>
                        </a:rPr>
                        <a:t>3 группа «Австралия»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3600" dirty="0" smtClean="0">
                          <a:effectLst/>
                        </a:rPr>
                        <a:t>4 группа «Северная Америка»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3600" dirty="0" smtClean="0">
                          <a:effectLst/>
                        </a:rPr>
                        <a:t>5 группа «Южная Америка»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3600" dirty="0" smtClean="0">
                          <a:effectLst/>
                        </a:rPr>
                        <a:t>6 группа «Антарктида»</a:t>
                      </a:r>
                      <a:endParaRPr lang="ru-RU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4098" name="Picture 2" descr="Контурные карты материков форум по картам, Безопасное скачива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420" y="333375"/>
            <a:ext cx="4269755" cy="284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4288" y="412660"/>
            <a:ext cx="6286544" cy="55707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Правильные ответы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теста: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1-1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2-1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3-2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4-3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5-3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6-1</a:t>
            </a:r>
          </a:p>
          <a:p>
            <a:pPr algn="ctr"/>
            <a:r>
              <a:rPr lang="ru-RU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7-4</a:t>
            </a: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6359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0232" y="1714488"/>
            <a:ext cx="6858048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 правильных ответов </a:t>
            </a:r>
            <a:r>
              <a:rPr lang="ru-RU" sz="40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жетонов «4»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5-6 правильных ответов – </a:t>
            </a:r>
            <a:r>
              <a:rPr lang="ru-RU" sz="40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жетонов «3»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правильных ответа – </a:t>
            </a:r>
            <a:r>
              <a:rPr lang="ru-RU" sz="40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жетонов «2»</a:t>
            </a: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357166"/>
            <a:ext cx="6286544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Критерии оценивания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теста:</a:t>
            </a: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57356" y="357166"/>
            <a:ext cx="6286544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Критерии оценивания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уроке:</a:t>
            </a: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1857364"/>
            <a:ext cx="6286544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8-10 жетонов – оценка «5»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5-7 жетонов – оценка «4»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2-5 жетонов – оценка «3»</a:t>
            </a: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548249" y="785794"/>
          <a:ext cx="7393833" cy="5572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Слайд" r:id="rId5" imgW="4570530" imgH="3427543" progId="PowerPoint.Slide.12">
                  <p:embed/>
                </p:oleObj>
              </mc:Choice>
              <mc:Fallback>
                <p:oleObj name="Слайд" r:id="rId5" imgW="4570530" imgH="3427543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8249" y="785794"/>
                        <a:ext cx="7393833" cy="55721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3042" y="357166"/>
            <a:ext cx="6286544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задание: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подготовить доклад на тему «Природные богатства материка»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использованием компьютерной презентации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27151" t="24445" r="27151" b="37974"/>
          <a:stretch>
            <a:fillRect/>
          </a:stretch>
        </p:blipFill>
        <p:spPr bwMode="auto">
          <a:xfrm>
            <a:off x="3143240" y="2857496"/>
            <a:ext cx="2714644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/>
          <p:nvPr/>
        </p:nvPicPr>
        <p:blipFill>
          <a:blip r:embed="rId4" cstate="print"/>
          <a:srcRect l="39177" t="24445" r="39177" b="37974"/>
          <a:stretch>
            <a:fillRect/>
          </a:stretch>
        </p:blipFill>
        <p:spPr bwMode="auto">
          <a:xfrm>
            <a:off x="7715272" y="2214554"/>
            <a:ext cx="1285884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/>
          <p:nvPr/>
        </p:nvPicPr>
        <p:blipFill>
          <a:blip r:embed="rId5" cstate="print"/>
          <a:srcRect l="27151" t="24445" r="27152" b="37974"/>
          <a:stretch>
            <a:fillRect/>
          </a:stretch>
        </p:blipFill>
        <p:spPr bwMode="auto">
          <a:xfrm>
            <a:off x="5857884" y="4214818"/>
            <a:ext cx="2714644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/>
          <p:nvPr/>
        </p:nvPicPr>
        <p:blipFill>
          <a:blip r:embed="rId6" cstate="print"/>
          <a:srcRect l="26457" t="24051" r="26643" b="36865"/>
          <a:stretch>
            <a:fillRect/>
          </a:stretch>
        </p:blipFill>
        <p:spPr bwMode="auto">
          <a:xfrm>
            <a:off x="357158" y="4071942"/>
            <a:ext cx="2786082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7356" y="357166"/>
            <a:ext cx="6286544" cy="11387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урока:</a:t>
            </a: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10125" y="1056591"/>
            <a:ext cx="7143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Изучим географические объекты,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которые находятся на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материках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родолжим анализировать 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карты атласа </a:t>
            </a: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Научимся составлять проект карты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Будем работать в группах и парах, оценивать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свою работу и работу одноклассников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034" y="3071810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урок!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57356" y="357166"/>
            <a:ext cx="6286544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Критерии оценивания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уроке:</a:t>
            </a: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1857364"/>
            <a:ext cx="6286544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8-10 жетонов – оценка «5»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5-7 жетонов – оценка «4»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2-5 жетонов – оценка «3»</a:t>
            </a: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3042" y="357166"/>
            <a:ext cx="6286544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Вопрос: </a:t>
            </a:r>
          </a:p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называются районы, где особенно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часты землетрясения?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Форум сайта Veda.dp.ua * Просмотр темы - 2012 год. Конец или начало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37" y="2704312"/>
            <a:ext cx="6429549" cy="396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688" y="316398"/>
            <a:ext cx="6286544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Вопрос: </a:t>
            </a:r>
          </a:p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называется место, где происходит сдвиг горных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пород?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http://litn-andr.narod.ru/data/Glossary/images/p58_ochagzemletryasen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65490"/>
            <a:ext cx="5085778" cy="381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803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3042" y="357166"/>
            <a:ext cx="6286544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Вопрос: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называется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место, которое располагается над очагом землетрясения на поверхности Земли?</a:t>
            </a:r>
          </a:p>
        </p:txBody>
      </p:sp>
      <p:pic>
        <p:nvPicPr>
          <p:cNvPr id="4098" name="Picture 2" descr="Землетрясение 31 июля 2012 на Алтае - 8 баллов в эпицентре &quot; MR7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772" y="3356992"/>
            <a:ext cx="4535977" cy="340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054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3042" y="357166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Вопрос: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чего состоит вулкан?</a:t>
            </a:r>
          </a:p>
        </p:txBody>
      </p:sp>
      <p:pic>
        <p:nvPicPr>
          <p:cNvPr id="5122" name="Picture 2" descr="Сразу три камчатских вулкана угрожают самолетам - В Мире - NewsUkra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4" y="19523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470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3042" y="357166"/>
            <a:ext cx="628654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Вопрос: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называют  излившуюся на поверхность магму?</a:t>
            </a:r>
          </a:p>
        </p:txBody>
      </p:sp>
      <p:pic>
        <p:nvPicPr>
          <p:cNvPr id="6146" name="Picture 2" descr="Cartoon Volcano La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53" y="2130608"/>
            <a:ext cx="6477000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977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D0QTO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403648" cy="19250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333375"/>
            <a:ext cx="6607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76672"/>
            <a:ext cx="1403648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ИКТ на уроках географии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3042" y="357166"/>
            <a:ext cx="628654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Вопрос: </a:t>
            </a:r>
          </a:p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значит действующий вулкан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verba1501: Действующие вулканы Камчатки: Тауншиц, Кихпиныч, Семячик, Карымский, Жупановский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29" y="2415627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771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328</TotalTime>
  <Words>363</Words>
  <Application>Microsoft Office PowerPoint</Application>
  <PresentationFormat>Экран (4:3)</PresentationFormat>
  <Paragraphs>100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Трек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Шарова</cp:lastModifiedBy>
  <cp:revision>43</cp:revision>
  <dcterms:modified xsi:type="dcterms:W3CDTF">2015-06-02T15:46:09Z</dcterms:modified>
</cp:coreProperties>
</file>