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93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8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3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2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5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3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4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4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0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018D-E054-4204-93EA-D2DCA4807B1C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D1AE-C321-4EEC-A393-C18138A3D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8000" b="1" dirty="0" smtClean="0">
                <a:latin typeface="Times New Roman"/>
                <a:ea typeface="Calibri"/>
                <a:cs typeface="Times New Roman"/>
              </a:rPr>
              <a:t>1. 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[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, но 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2. [как 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, так и 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3. [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 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или </a:t>
            </a:r>
            <a:r>
              <a:rPr lang="en-US" sz="80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80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80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Слайд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124744"/>
            <a:ext cx="8928992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               </a:t>
            </a:r>
            <a:r>
              <a:rPr lang="ru-RU" sz="2400" b="1" i="1" dirty="0" smtClean="0">
                <a:effectLst/>
                <a:latin typeface="Times New Roman"/>
                <a:ea typeface="Calibri"/>
                <a:cs typeface="Times New Roman"/>
              </a:rPr>
              <a:t>Запятая ставится:                        Запятая не ставится: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            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1.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а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                                                         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но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];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да (=но)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];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да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2.  [и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                                                      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да (= и)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  [и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                                              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или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                                                 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либо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3.  [как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так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                                                [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    [не только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, но и 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]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0317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06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Слайд №3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764704"/>
            <a:ext cx="9001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	1. Запятая не ставится во фразеологических оборотах.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3200" b="1" i="1" dirty="0" smtClean="0">
                <a:effectLst/>
                <a:latin typeface="Times New Roman"/>
                <a:ea typeface="Calibri"/>
                <a:cs typeface="Times New Roman"/>
              </a:rPr>
              <a:t>Ни с того ни с сего и воробей не чирикнет. Дела мои в последнее время шли и вкривь и вкось.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	2. Рядом стоящие глаголы образуют единое смысловое целое, глаголы в одинаковой форме (движение + цель).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3200" b="1" i="1" dirty="0" smtClean="0">
                <a:effectLst/>
                <a:latin typeface="Times New Roman"/>
                <a:ea typeface="Calibri"/>
                <a:cs typeface="Times New Roman"/>
              </a:rPr>
              <a:t>Мать ждёт не дождётся сына домой. Зайду проведаю.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427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6064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92696"/>
            <a:ext cx="9001000" cy="561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1.Пью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чай с лимоном и вареньем (дополнение).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	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2.Пью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чай с лимоном и удовольствием (дополнение и  обстоятельство).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	- Какой вывод можно сделать? Как правильно строить предложения с однородными членами?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smtClean="0">
                <a:effectLst/>
                <a:latin typeface="Times New Roman"/>
                <a:ea typeface="Calibri"/>
                <a:cs typeface="Times New Roman"/>
              </a:rPr>
              <a:t>                                 </a:t>
            </a:r>
            <a:r>
              <a:rPr lang="ru-RU" sz="2400" b="1" smtClean="0">
                <a:effectLst/>
                <a:latin typeface="Times New Roman"/>
                <a:ea typeface="Calibri"/>
                <a:cs typeface="Times New Roman"/>
              </a:rPr>
              <a:t>Стилистический 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практикум.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Задание.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Объясните ошибки в сочетаниях однородных членов. Внесите стилистическую правку.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1. Магазину требуются продавцы овощей и картофеля.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2. С песнями и весельем молодёжь приехала на турбазу.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  3. В ходе обсуждения вопроса был внесён ряд предложений и замечаний.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0131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163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Кругликов</dc:creator>
  <cp:lastModifiedBy>Кругликов</cp:lastModifiedBy>
  <cp:revision>4</cp:revision>
  <dcterms:created xsi:type="dcterms:W3CDTF">2015-07-06T16:41:12Z</dcterms:created>
  <dcterms:modified xsi:type="dcterms:W3CDTF">2015-08-15T14:08:08Z</dcterms:modified>
</cp:coreProperties>
</file>