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1E6E81-4A0F-4756-9CD6-546F4C0CCB7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24936" cy="3240360"/>
          </a:xfrm>
        </p:spPr>
        <p:txBody>
          <a:bodyPr/>
          <a:lstStyle/>
          <a:p>
            <a:r>
              <a:rPr lang="ru-RU" sz="7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юбимый город-</a:t>
            </a:r>
            <a:br>
              <a:rPr lang="ru-RU" sz="7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Кузнецк -12</a:t>
            </a:r>
            <a:endParaRPr lang="ru-RU" sz="7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C:\Users\1\Desktop\Новая папка\DSC047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928934"/>
            <a:ext cx="4714908" cy="3536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1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0-01-11014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46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5040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Конференцию  подготовили и провели: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r>
              <a:rPr lang="ru-RU" sz="2400" b="1" dirty="0">
                <a:solidFill>
                  <a:srgbClr val="002060"/>
                </a:solidFill>
              </a:rPr>
              <a:t>. Казакова  Мария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2.Сборщикова Виктория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3. Ерохин Владислав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4. </a:t>
            </a:r>
            <a:r>
              <a:rPr lang="ru-RU" sz="2400" b="1" dirty="0" err="1">
                <a:solidFill>
                  <a:srgbClr val="002060"/>
                </a:solidFill>
              </a:rPr>
              <a:t>Рыбальский</a:t>
            </a:r>
            <a:r>
              <a:rPr lang="ru-RU" sz="2400" b="1" dirty="0">
                <a:solidFill>
                  <a:srgbClr val="002060"/>
                </a:solidFill>
              </a:rPr>
              <a:t> Кирилл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5. </a:t>
            </a:r>
            <a:r>
              <a:rPr lang="ru-RU" sz="2400" b="1" dirty="0" err="1">
                <a:solidFill>
                  <a:srgbClr val="002060"/>
                </a:solidFill>
              </a:rPr>
              <a:t>Солянова</a:t>
            </a:r>
            <a:r>
              <a:rPr lang="ru-RU" sz="2400" b="1" dirty="0">
                <a:solidFill>
                  <a:srgbClr val="002060"/>
                </a:solidFill>
              </a:rPr>
              <a:t> Ксения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6. </a:t>
            </a:r>
            <a:r>
              <a:rPr lang="ru-RU" sz="2400" b="1" dirty="0" err="1">
                <a:solidFill>
                  <a:srgbClr val="002060"/>
                </a:solidFill>
              </a:rPr>
              <a:t>Тенчурина</a:t>
            </a:r>
            <a:r>
              <a:rPr lang="ru-RU" sz="2400" b="1" dirty="0">
                <a:solidFill>
                  <a:srgbClr val="002060"/>
                </a:solidFill>
              </a:rPr>
              <a:t> Виктория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7. </a:t>
            </a:r>
            <a:r>
              <a:rPr lang="ru-RU" sz="2400" b="1" dirty="0" err="1">
                <a:solidFill>
                  <a:srgbClr val="002060"/>
                </a:solidFill>
              </a:rPr>
              <a:t>Павлишина</a:t>
            </a:r>
            <a:r>
              <a:rPr lang="ru-RU" sz="2400" b="1" dirty="0">
                <a:solidFill>
                  <a:srgbClr val="002060"/>
                </a:solidFill>
              </a:rPr>
              <a:t> Полина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8. </a:t>
            </a:r>
            <a:r>
              <a:rPr lang="ru-RU" sz="2400" b="1" dirty="0" err="1">
                <a:solidFill>
                  <a:srgbClr val="002060"/>
                </a:solidFill>
              </a:rPr>
              <a:t>Карпушов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Максим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9. </a:t>
            </a:r>
            <a:r>
              <a:rPr lang="ru-RU" sz="2400" b="1" dirty="0" err="1">
                <a:solidFill>
                  <a:srgbClr val="002060"/>
                </a:solidFill>
              </a:rPr>
              <a:t>Клыгин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Антон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10. Учителя: 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Залетова</a:t>
            </a:r>
            <a:r>
              <a:rPr lang="ru-RU" sz="2400" b="1" dirty="0">
                <a:solidFill>
                  <a:srgbClr val="002060"/>
                </a:solidFill>
              </a:rPr>
              <a:t> О.М., Тришкина О.В., Панфилова Т.И.</a:t>
            </a:r>
          </a:p>
          <a:p>
            <a:endParaRPr lang="ru-RU" sz="3200" dirty="0"/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3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Новая папка\DSC049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85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Новая папка\DSC047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-142900"/>
            <a:ext cx="9358346" cy="70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41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Новая папка\DSC049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23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Новая папка\DSC049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01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Новая папка\DSC05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33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Новая папка\DSC037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72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Новая папка\DSC049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28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Новая папка\DSC05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63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Любимый город- Кузнецк -12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любимый город-  Кузнецк -12</dc:title>
  <dc:creator>1</dc:creator>
  <cp:lastModifiedBy>school-rad</cp:lastModifiedBy>
  <cp:revision>8</cp:revision>
  <dcterms:created xsi:type="dcterms:W3CDTF">2014-04-14T14:26:44Z</dcterms:created>
  <dcterms:modified xsi:type="dcterms:W3CDTF">2015-06-05T11:21:03Z</dcterms:modified>
</cp:coreProperties>
</file>