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73" r:id="rId3"/>
    <p:sldId id="274" r:id="rId4"/>
    <p:sldId id="277" r:id="rId5"/>
    <p:sldId id="278" r:id="rId6"/>
    <p:sldId id="279" r:id="rId7"/>
    <p:sldId id="280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00"/>
    <a:srgbClr val="004200"/>
    <a:srgbClr val="B00000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4594CD-EF92-475B-9E4B-0B00FB55383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03D2E-2D41-4BD5-B3CA-B426901C008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BDC0F-5557-4656-8BE6-665975C0310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BD5978-97DA-414F-B273-9E9D306235F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6F78D-7255-416F-87D5-21D83FCB487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A7EE4-E2FE-4E13-BEDC-BDD9BEA1832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79BF5D-4B52-4665-9145-9041A5F433E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871A5-5D93-44E8-8B88-2F8436F00DB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4D542A-15DF-451D-953C-AA2834BF041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F3B2A-95DB-4D3A-AFBA-6C5780B3586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F09B08-0E3A-4397-A322-53D9D9DCFE1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FADFD8B-1046-4D91-92EA-786D800A445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500063" y="1071563"/>
            <a:ext cx="8229600" cy="4525962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ru-RU" sz="5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МИНИ-ПРОЕКТЫ ПО ТЕМЕ: «УТИЛИТЗАЦИЯ ПЛАСТИКОВОЙ ТАРЫ»</a:t>
            </a:r>
            <a:endParaRPr lang="ru-RU" sz="5400" b="1" dirty="0">
              <a:solidFill>
                <a:schemeClr val="accent6">
                  <a:lumMod val="60000"/>
                  <a:lumOff val="4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428625"/>
            <a:ext cx="7643813" cy="614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Прямоугольник 2"/>
          <p:cNvSpPr>
            <a:spLocks noChangeArrowheads="1"/>
          </p:cNvSpPr>
          <p:nvPr/>
        </p:nvSpPr>
        <p:spPr bwMode="auto">
          <a:xfrm>
            <a:off x="6429375" y="6072188"/>
            <a:ext cx="18954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b="1" i="1">
                <a:latin typeface="Monotype Corsiva" pitchFamily="66" charset="0"/>
              </a:rPr>
              <a:t>Шугуров Александр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lum contrast="-20000"/>
          </a:blip>
          <a:srcRect/>
          <a:stretch>
            <a:fillRect/>
          </a:stretch>
        </p:blipFill>
        <p:spPr bwMode="auto">
          <a:xfrm>
            <a:off x="755650" y="357188"/>
            <a:ext cx="7777163" cy="604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Прямоугольник 2"/>
          <p:cNvSpPr>
            <a:spLocks noChangeArrowheads="1"/>
          </p:cNvSpPr>
          <p:nvPr/>
        </p:nvSpPr>
        <p:spPr bwMode="auto">
          <a:xfrm>
            <a:off x="2000250" y="571500"/>
            <a:ext cx="2000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Monotype Corsiva" pitchFamily="66" charset="0"/>
              </a:rPr>
              <a:t>Якупова Камила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lum contrast="-20000"/>
          </a:blip>
          <a:srcRect/>
          <a:stretch>
            <a:fillRect/>
          </a:stretch>
        </p:blipFill>
        <p:spPr bwMode="auto">
          <a:xfrm>
            <a:off x="4429125" y="357188"/>
            <a:ext cx="4357688" cy="6215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8"/>
              </a:srgbClr>
            </a:outerShdw>
          </a:effectLst>
        </p:spPr>
      </p:pic>
      <p:pic>
        <p:nvPicPr>
          <p:cNvPr id="6147" name="Picture 2"/>
          <p:cNvPicPr>
            <a:picLocks noChangeAspect="1" noChangeArrowheads="1"/>
          </p:cNvPicPr>
          <p:nvPr/>
        </p:nvPicPr>
        <p:blipFill>
          <a:blip r:embed="rId3">
            <a:lum contrast="-10000"/>
          </a:blip>
          <a:srcRect/>
          <a:stretch>
            <a:fillRect/>
          </a:stretch>
        </p:blipFill>
        <p:spPr bwMode="auto">
          <a:xfrm>
            <a:off x="320675" y="428625"/>
            <a:ext cx="4322763" cy="578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8"/>
              </a:srgbClr>
            </a:outerShdw>
          </a:effectLst>
        </p:spPr>
      </p:pic>
      <p:sp>
        <p:nvSpPr>
          <p:cNvPr id="5124" name="Прямоугольник 3"/>
          <p:cNvSpPr>
            <a:spLocks noChangeArrowheads="1"/>
          </p:cNvSpPr>
          <p:nvPr/>
        </p:nvSpPr>
        <p:spPr bwMode="auto">
          <a:xfrm>
            <a:off x="500063" y="5572125"/>
            <a:ext cx="16700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b="1" i="1">
                <a:latin typeface="Monotype Corsiva" pitchFamily="66" charset="0"/>
              </a:rPr>
              <a:t>Мальцева</a:t>
            </a:r>
            <a:r>
              <a:rPr lang="ru-RU"/>
              <a:t> Юлия</a:t>
            </a:r>
          </a:p>
        </p:txBody>
      </p:sp>
      <p:sp>
        <p:nvSpPr>
          <p:cNvPr id="5125" name="Прямоугольник 4"/>
          <p:cNvSpPr>
            <a:spLocks noChangeArrowheads="1"/>
          </p:cNvSpPr>
          <p:nvPr/>
        </p:nvSpPr>
        <p:spPr bwMode="auto">
          <a:xfrm>
            <a:off x="4643438" y="6072188"/>
            <a:ext cx="16652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b="1" i="1">
                <a:latin typeface="Monotype Corsiva" pitchFamily="66" charset="0"/>
              </a:rPr>
              <a:t>Архипов Михаил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lum contrast="-10000"/>
          </a:blip>
          <a:srcRect/>
          <a:stretch>
            <a:fillRect/>
          </a:stretch>
        </p:blipFill>
        <p:spPr bwMode="auto">
          <a:xfrm>
            <a:off x="285750" y="571500"/>
            <a:ext cx="4302125" cy="578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3" y="357188"/>
            <a:ext cx="4429125" cy="606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Прямоугольник 3"/>
          <p:cNvSpPr>
            <a:spLocks noChangeArrowheads="1"/>
          </p:cNvSpPr>
          <p:nvPr/>
        </p:nvSpPr>
        <p:spPr bwMode="auto">
          <a:xfrm>
            <a:off x="714375" y="5572125"/>
            <a:ext cx="15065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b="1" i="1">
                <a:latin typeface="Monotype Corsiva" pitchFamily="66" charset="0"/>
              </a:rPr>
              <a:t>Клыгин Антон</a:t>
            </a:r>
          </a:p>
        </p:txBody>
      </p:sp>
      <p:sp>
        <p:nvSpPr>
          <p:cNvPr id="6149" name="Прямоугольник 4"/>
          <p:cNvSpPr>
            <a:spLocks noChangeArrowheads="1"/>
          </p:cNvSpPr>
          <p:nvPr/>
        </p:nvSpPr>
        <p:spPr bwMode="auto">
          <a:xfrm>
            <a:off x="6643688" y="5572125"/>
            <a:ext cx="1863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b="1" i="1">
                <a:latin typeface="Monotype Corsiva" pitchFamily="66" charset="0"/>
              </a:rPr>
              <a:t>Макаренко Кирилл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357188"/>
            <a:ext cx="4349750" cy="614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3" y="285750"/>
            <a:ext cx="4429125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Прямоугольник 3"/>
          <p:cNvSpPr>
            <a:spLocks noChangeArrowheads="1"/>
          </p:cNvSpPr>
          <p:nvPr/>
        </p:nvSpPr>
        <p:spPr bwMode="auto">
          <a:xfrm>
            <a:off x="4500563" y="500063"/>
            <a:ext cx="18637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b="1" i="1">
                <a:latin typeface="Monotype Corsiva" pitchFamily="66" charset="0"/>
              </a:rPr>
              <a:t>Мельников Даниил</a:t>
            </a:r>
          </a:p>
        </p:txBody>
      </p:sp>
      <p:sp>
        <p:nvSpPr>
          <p:cNvPr id="7173" name="Прямоугольник 4"/>
          <p:cNvSpPr>
            <a:spLocks noChangeArrowheads="1"/>
          </p:cNvSpPr>
          <p:nvPr/>
        </p:nvSpPr>
        <p:spPr bwMode="auto">
          <a:xfrm>
            <a:off x="428625" y="6072188"/>
            <a:ext cx="17557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b="1" i="1">
                <a:latin typeface="Monotype Corsiva" pitchFamily="66" charset="0"/>
              </a:rPr>
              <a:t>Голованова Алина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357188"/>
            <a:ext cx="8429625" cy="6215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Прямоугольник 2"/>
          <p:cNvSpPr>
            <a:spLocks noChangeArrowheads="1"/>
          </p:cNvSpPr>
          <p:nvPr/>
        </p:nvSpPr>
        <p:spPr bwMode="auto">
          <a:xfrm>
            <a:off x="6227763" y="4221163"/>
            <a:ext cx="18272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b="1" i="1">
                <a:latin typeface="Monotype Corsiva" pitchFamily="66" charset="0"/>
              </a:rPr>
              <a:t>Карпушов Максим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День Победы_06">
  <a:themeElements>
    <a:clrScheme name="День Победы_06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День Победы_06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День Победы_0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День Победы_06</Template>
  <TotalTime>104</TotalTime>
  <Words>27</Words>
  <Application>Microsoft Office PowerPoint</Application>
  <PresentationFormat>Экран (4:3)</PresentationFormat>
  <Paragraphs>10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Times New Roman</vt:lpstr>
      <vt:lpstr>Arial</vt:lpstr>
      <vt:lpstr>Calibri</vt:lpstr>
      <vt:lpstr>Monotype Corsiva</vt:lpstr>
      <vt:lpstr>День Победы_06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school-rad</cp:lastModifiedBy>
  <cp:revision>17</cp:revision>
  <dcterms:created xsi:type="dcterms:W3CDTF">2013-03-16T20:41:41Z</dcterms:created>
  <dcterms:modified xsi:type="dcterms:W3CDTF">2015-06-05T09:06:17Z</dcterms:modified>
</cp:coreProperties>
</file>