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57" r:id="rId4"/>
    <p:sldId id="258" r:id="rId5"/>
    <p:sldId id="259" r:id="rId6"/>
    <p:sldId id="262" r:id="rId7"/>
    <p:sldId id="265" r:id="rId8"/>
    <p:sldId id="261" r:id="rId9"/>
    <p:sldId id="263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7912-3AC0-4D61-A174-6AA4CD25911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9A67A-849D-47F6-83A2-28945A7F0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7912-3AC0-4D61-A174-6AA4CD25911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9A67A-849D-47F6-83A2-28945A7F0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7912-3AC0-4D61-A174-6AA4CD25911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9A67A-849D-47F6-83A2-28945A7F0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7912-3AC0-4D61-A174-6AA4CD25911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9A67A-849D-47F6-83A2-28945A7F0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7912-3AC0-4D61-A174-6AA4CD25911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9A67A-849D-47F6-83A2-28945A7F0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7912-3AC0-4D61-A174-6AA4CD25911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9A67A-849D-47F6-83A2-28945A7F0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7912-3AC0-4D61-A174-6AA4CD25911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9A67A-849D-47F6-83A2-28945A7F0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7912-3AC0-4D61-A174-6AA4CD25911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9A67A-849D-47F6-83A2-28945A7F0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7912-3AC0-4D61-A174-6AA4CD25911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9A67A-849D-47F6-83A2-28945A7F0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7912-3AC0-4D61-A174-6AA4CD25911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9A67A-849D-47F6-83A2-28945A7F0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7912-3AC0-4D61-A174-6AA4CD25911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9A67A-849D-47F6-83A2-28945A7F0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9217912-3AC0-4D61-A174-6AA4CD25911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619A67A-849D-47F6-83A2-28945A7F0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3"/>
            <a:ext cx="8352927" cy="3024335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Переработка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пластиковых бутылок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 descr="http://kuplyu-pet.ru/wp-content/uploads/2013/05/kyply_pet_presovanyy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64904"/>
            <a:ext cx="5266556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418560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origroup.ru/images/image-for-articles/washing%20waste/1-2-1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581128"/>
            <a:ext cx="7838256" cy="864096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solidFill>
                  <a:srgbClr val="FFFF00"/>
                </a:solidFill>
              </a:rPr>
              <a:t>Все меньше окружающей природы,</a:t>
            </a:r>
            <a:br>
              <a:rPr lang="ru-RU" sz="3600" dirty="0">
                <a:solidFill>
                  <a:srgbClr val="FFFF00"/>
                </a:solidFill>
              </a:rPr>
            </a:br>
            <a:r>
              <a:rPr lang="ru-RU" sz="3600" dirty="0">
                <a:solidFill>
                  <a:srgbClr val="FFFF00"/>
                </a:solidFill>
              </a:rPr>
              <a:t>Все больше окружающей среды</a:t>
            </a:r>
            <a:r>
              <a:rPr lang="ru-RU" sz="3600" dirty="0" smtClean="0">
                <a:solidFill>
                  <a:srgbClr val="FFFF00"/>
                </a:solidFill>
              </a:rPr>
              <a:t>!</a:t>
            </a:r>
            <a:r>
              <a:rPr lang="ru-RU" sz="4800" dirty="0">
                <a:solidFill>
                  <a:srgbClr val="FFFF00"/>
                </a:solidFill>
              </a:rPr>
              <a:t/>
            </a:r>
            <a:br>
              <a:rPr lang="ru-RU" sz="4800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Роберт Рождественский</a:t>
            </a:r>
          </a:p>
        </p:txBody>
      </p:sp>
    </p:spTree>
    <p:extLst>
      <p:ext uri="{BB962C8B-B14F-4D97-AF65-F5344CB8AC3E}">
        <p14:creationId xmlns="" xmlns:p14="http://schemas.microsoft.com/office/powerpoint/2010/main" val="606510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992887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1247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8136904" cy="2448272"/>
          </a:xfrm>
        </p:spPr>
        <p:txBody>
          <a:bodyPr>
            <a:normAutofit/>
          </a:bodyPr>
          <a:lstStyle/>
          <a:p>
            <a:r>
              <a:rPr lang="ru-RU" sz="2400" dirty="0"/>
              <a:t>В России  ПЭТ-бутылка в массовом порядке не утилизируется. </a:t>
            </a:r>
            <a:endParaRPr lang="ru-RU" sz="2400" dirty="0" smtClean="0"/>
          </a:p>
          <a:p>
            <a:r>
              <a:rPr lang="ru-RU" sz="2400" dirty="0" smtClean="0"/>
              <a:t>В  </a:t>
            </a:r>
            <a:r>
              <a:rPr lang="ru-RU" sz="2400" dirty="0"/>
              <a:t>2008 </a:t>
            </a:r>
            <a:r>
              <a:rPr lang="ru-RU" sz="2400" dirty="0" smtClean="0"/>
              <a:t>году </a:t>
            </a:r>
            <a:r>
              <a:rPr lang="ru-RU" sz="2400" dirty="0"/>
              <a:t>в поселке </a:t>
            </a:r>
            <a:r>
              <a:rPr lang="ru-RU" sz="2400" dirty="0" smtClean="0"/>
              <a:t>Чаадаевка, Пензенской области </a:t>
            </a:r>
            <a:r>
              <a:rPr lang="ru-RU" sz="2400" dirty="0"/>
              <a:t>было создано ООО (открытое предприятие с </a:t>
            </a:r>
            <a:r>
              <a:rPr lang="ru-RU" sz="2400" dirty="0" smtClean="0"/>
              <a:t>ограниченной </a:t>
            </a:r>
            <a:r>
              <a:rPr lang="ru-RU" sz="2400" dirty="0"/>
              <a:t>ответственностью)  «</a:t>
            </a:r>
            <a:r>
              <a:rPr lang="ru-RU" sz="2400" dirty="0" err="1"/>
              <a:t>Промупаковка</a:t>
            </a:r>
            <a:r>
              <a:rPr lang="ru-RU" sz="2400" dirty="0"/>
              <a:t>» по переработке пластиковых бутылок. </a:t>
            </a:r>
            <a:endParaRPr lang="ru-RU" sz="2400" dirty="0" smtClean="0"/>
          </a:p>
          <a:p>
            <a:pPr marL="45720" indent="0">
              <a:buNone/>
            </a:pPr>
            <a:endParaRPr lang="ru-RU" sz="2400" dirty="0"/>
          </a:p>
          <a:p>
            <a:endParaRPr lang="ru-RU" dirty="0"/>
          </a:p>
        </p:txBody>
      </p:sp>
      <p:pic>
        <p:nvPicPr>
          <p:cNvPr id="5" name="Рисунок 4" descr="https://encrypted-tbn0.gstatic.com/images?q=tbn:ANd9GcRZhlZkudBfh7Jvle3w8Jjad654euqT9PPE_TXwSeY1MmQ6ndoA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62" y="2852936"/>
            <a:ext cx="7416824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008292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5" y="404664"/>
            <a:ext cx="8136902" cy="17281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smtClean="0"/>
              <a:t>  	Именно </a:t>
            </a:r>
            <a:r>
              <a:rPr lang="ru-RU" sz="2400" dirty="0"/>
              <a:t>здесь использованные пластиковые бутылки превращаются из вторсырья в новый </a:t>
            </a:r>
            <a:r>
              <a:rPr lang="ru-RU" sz="2400" dirty="0" smtClean="0"/>
              <a:t>продукт. </a:t>
            </a:r>
          </a:p>
          <a:p>
            <a:pPr marL="45720" indent="0">
              <a:buNone/>
            </a:pPr>
            <a:endParaRPr lang="ru-RU" sz="2400" dirty="0"/>
          </a:p>
        </p:txBody>
      </p:sp>
      <p:pic>
        <p:nvPicPr>
          <p:cNvPr id="6" name="Рисунок 5" descr="http://frame6.loadup.ru/2b/ca/2648393.3.3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54905"/>
            <a:ext cx="7848872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587660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8064896" cy="2016224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Первоначально </a:t>
            </a:r>
            <a:r>
              <a:rPr lang="ru-RU" sz="2400" dirty="0" smtClean="0"/>
              <a:t>бутылки  измельчают и моют. </a:t>
            </a:r>
            <a:r>
              <a:rPr lang="ru-RU" sz="2400" dirty="0"/>
              <a:t>П</a:t>
            </a:r>
            <a:r>
              <a:rPr lang="ru-RU" sz="2400" dirty="0" smtClean="0"/>
              <a:t>роизводят </a:t>
            </a:r>
            <a:r>
              <a:rPr lang="ru-RU" sz="2400" dirty="0" err="1"/>
              <a:t>флейк</a:t>
            </a:r>
            <a:r>
              <a:rPr lang="ru-RU" sz="2400" dirty="0"/>
              <a:t> - пластиковые </a:t>
            </a:r>
            <a:r>
              <a:rPr lang="ru-RU" sz="2400" dirty="0" smtClean="0"/>
              <a:t>хлопья. Размельченные пластиковые бутылки химическим путем разлагаются </a:t>
            </a:r>
            <a:r>
              <a:rPr lang="ru-RU" sz="2400" dirty="0"/>
              <a:t>на </a:t>
            </a:r>
            <a:r>
              <a:rPr lang="ru-RU" sz="2400" dirty="0" smtClean="0"/>
              <a:t>составные части. </a:t>
            </a:r>
          </a:p>
        </p:txBody>
      </p:sp>
      <p:pic>
        <p:nvPicPr>
          <p:cNvPr id="5" name="Рисунок 4" descr="http://www.poliolefins.ru/uploads/posts/2011-04/1301636880_8734pererab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88840"/>
            <a:ext cx="6984776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163271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gi3.md.alicdn.com/bao/uploaded/i3/10870026837674753/T1HIulFflbXXXXXXXX_!!0-item_pic.jpg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92896"/>
            <a:ext cx="4784576" cy="40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5013176"/>
            <a:ext cx="7550224" cy="1296144"/>
          </a:xfr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208912" cy="34747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Гранулы </a:t>
            </a:r>
            <a:r>
              <a:rPr lang="ru-RU" sz="2400" dirty="0"/>
              <a:t>используют для изготовления упаковочной ленты. </a:t>
            </a:r>
            <a:r>
              <a:rPr lang="ru-RU" sz="2400" dirty="0" smtClean="0"/>
              <a:t>На </a:t>
            </a:r>
            <a:r>
              <a:rPr lang="ru-RU" sz="2400" dirty="0"/>
              <a:t>предприятии перерабатывают 100 тонн бутылок в месяц и получают ежемесячно 70 тонн упаковочной ленты, то есть около 1 000 тонн продукции в год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786699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://hz01.i.aliimg.com/img/pb/850/493/394/394493850_134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21005"/>
            <a:ext cx="8136904" cy="43483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382013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Ширина стандартной ленты - </a:t>
            </a:r>
            <a:r>
              <a:rPr lang="ru-RU" sz="2400" dirty="0" smtClean="0"/>
              <a:t>12 </a:t>
            </a:r>
            <a:r>
              <a:rPr lang="ru-RU" sz="2400" dirty="0"/>
              <a:t>мм, толщина - 1 мм. Ее прочность позволяет удерживать максимальный вес в 1 400 кг. Эта продукция реализуется в :   Казани, Самаре, Воронеже, Тамбове, Саранске, Тольятти, Ульяновске, Волгограде, Сыктывкаре,  Москве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473335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76672"/>
            <a:ext cx="7992888" cy="237626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dirty="0"/>
              <a:t>Примечательно, что пластмассовые крышки от бутылок используются для </a:t>
            </a:r>
            <a:r>
              <a:rPr lang="ru-RU" sz="2400" dirty="0" smtClean="0"/>
              <a:t>производства  автомобильных шин, </a:t>
            </a:r>
            <a:r>
              <a:rPr lang="ru-RU" sz="2400" dirty="0"/>
              <a:t>керамической плитки, в которой пластик используется как связующий материал вместо цемента. Именно такой плиткой </a:t>
            </a:r>
            <a:r>
              <a:rPr lang="ru-RU" sz="2400" dirty="0" smtClean="0"/>
              <a:t>выложены многие территории и тротуары г. Пензы и области. Выпускают и другие изделия хозяйственного использования. </a:t>
            </a:r>
            <a:endParaRPr lang="ru-RU" dirty="0"/>
          </a:p>
        </p:txBody>
      </p:sp>
      <p:pic>
        <p:nvPicPr>
          <p:cNvPr id="4" name="Рисунок 3" descr="https://encrypted-tbn1.gstatic.com/images?q=tbn:ANd9GcR4uGWmYasnQ1bnm6b5ErQQ3k7CexmSxXuQtbftXWpIOtT7ErKAZ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80928"/>
            <a:ext cx="2736304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encrypted-tbn2.gstatic.com/images?q=tbn:ANd9GcREG3VH2S1AvdgpwI2EriwHE1Fb5krNqFJntknfZGup173zT6UnNw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8"/>
            <a:ext cx="4680520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210895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vto-ka.ru/wp-content/uploads/2013/02/avtomobilnyj-bamper-avtolikbez3.jpg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876" y="2996952"/>
            <a:ext cx="5184576" cy="36652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064896" cy="3474720"/>
          </a:xfrm>
        </p:spPr>
        <p:txBody>
          <a:bodyPr>
            <a:normAutofit/>
          </a:bodyPr>
          <a:lstStyle/>
          <a:p>
            <a:r>
              <a:rPr lang="ru-RU" dirty="0"/>
              <a:t>ПЭТ-</a:t>
            </a:r>
            <a:r>
              <a:rPr lang="ru-RU" dirty="0" err="1"/>
              <a:t>гранулят</a:t>
            </a:r>
            <a:r>
              <a:rPr lang="ru-RU" dirty="0"/>
              <a:t> находит применение </a:t>
            </a:r>
            <a:r>
              <a:rPr lang="ru-RU" dirty="0" smtClean="0"/>
              <a:t>и </a:t>
            </a:r>
            <a:r>
              <a:rPr lang="ru-RU" smtClean="0"/>
              <a:t>в других </a:t>
            </a:r>
            <a:r>
              <a:rPr lang="ru-RU" dirty="0" smtClean="0"/>
              <a:t>областях промышленности. </a:t>
            </a:r>
            <a:r>
              <a:rPr lang="ru-RU" dirty="0"/>
              <a:t>И</a:t>
            </a:r>
            <a:r>
              <a:rPr lang="ru-RU" dirty="0" smtClean="0"/>
              <a:t>з </a:t>
            </a:r>
            <a:r>
              <a:rPr lang="ru-RU" dirty="0"/>
              <a:t>него получается неплохое сырье для текстильной промышленности, изготовления </a:t>
            </a:r>
            <a:r>
              <a:rPr lang="ru-RU" dirty="0" smtClean="0"/>
              <a:t>черепицы. </a:t>
            </a:r>
            <a:r>
              <a:rPr lang="ru-RU" dirty="0"/>
              <a:t>Из вторичного </a:t>
            </a:r>
            <a:r>
              <a:rPr lang="ru-RU" dirty="0" err="1"/>
              <a:t>ПЭТа</a:t>
            </a:r>
            <a:r>
              <a:rPr lang="ru-RU" dirty="0"/>
              <a:t>, после добавки в него стекловолокна, производят абразивные круги для шлифования и полировки. Компания "</a:t>
            </a:r>
            <a:r>
              <a:rPr lang="ru-RU" dirty="0" err="1"/>
              <a:t>Ford</a:t>
            </a:r>
            <a:r>
              <a:rPr lang="ru-RU" dirty="0"/>
              <a:t>" отливает крышки моторов для грузовых автомобилей, а "</a:t>
            </a:r>
            <a:r>
              <a:rPr lang="ru-RU" dirty="0" err="1"/>
              <a:t>Toyota</a:t>
            </a:r>
            <a:r>
              <a:rPr lang="ru-RU" dirty="0"/>
              <a:t>" - панели, бамперы, двери для автомобилей из полимерных композиций, содержащих переработанный ПЭТ.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920028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234</TotalTime>
  <Words>266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Переработка  пластиковых бутылок</vt:lpstr>
      <vt:lpstr>Слайд 2</vt:lpstr>
      <vt:lpstr>Слайд 3</vt:lpstr>
      <vt:lpstr>Слайд 4</vt:lpstr>
      <vt:lpstr>Слайд 5</vt:lpstr>
      <vt:lpstr>1</vt:lpstr>
      <vt:lpstr>Слайд 7</vt:lpstr>
      <vt:lpstr>1</vt:lpstr>
      <vt:lpstr>1</vt:lpstr>
      <vt:lpstr>Все меньше окружающей природы, Все больше окружающей среды! Роберт Рождественский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Переработка пластиковых бутылок</dc:title>
  <dc:creator>1</dc:creator>
  <cp:lastModifiedBy>school-rad</cp:lastModifiedBy>
  <cp:revision>21</cp:revision>
  <dcterms:created xsi:type="dcterms:W3CDTF">2014-01-28T10:55:05Z</dcterms:created>
  <dcterms:modified xsi:type="dcterms:W3CDTF">2015-04-07T08:26:27Z</dcterms:modified>
</cp:coreProperties>
</file>