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2930" autoAdjust="0"/>
  </p:normalViewPr>
  <p:slideViewPr>
    <p:cSldViewPr>
      <p:cViewPr varScale="1">
        <p:scale>
          <a:sx n="95" d="100"/>
          <a:sy n="95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9FECB-5F02-45AC-81CB-098CE70E2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580C7-2BD1-4E50-8800-16B8AA30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64DA-EB08-448E-A972-9988E2ABA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52F08-6EDA-44BB-99A3-B2CBE3C65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F2D81-B6D0-4781-95DA-AD2C7B325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D17F-E6B4-4D87-8609-FA2C0D941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21D67-7794-4147-91D1-9B5202471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6AF4C-8D8B-4293-AB56-333EE152C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6657-3904-442D-A94C-28BB4C8A5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006D-DCF1-4FF8-BBC2-FEC172C91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EAEC-0760-4772-B520-73C1F60BA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3759E5-42A1-4BA6-B197-FF44CF7C3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DSC031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49950"/>
            <a:ext cx="3911600" cy="908050"/>
          </a:xfrm>
        </p:spPr>
        <p:txBody>
          <a:bodyPr/>
          <a:lstStyle/>
          <a:p>
            <a:pPr eaLnBrk="1" hangingPunct="1"/>
            <a:r>
              <a:rPr lang="ru-RU" sz="1200" b="1" smtClean="0">
                <a:solidFill>
                  <a:srgbClr val="FFFF00"/>
                </a:solidFill>
              </a:rPr>
              <a:t>Место проведения исследований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1563" y="4357688"/>
            <a:ext cx="6858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Экскурсия в природный комплекс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071938" y="6000750"/>
            <a:ext cx="49291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FFFF00"/>
                </a:solidFill>
                <a:latin typeface="+mn-lt"/>
                <a:cs typeface="+mn-cs"/>
              </a:rPr>
              <a:t>Презентацию выполнила ученица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FFFF00"/>
                </a:solidFill>
                <a:latin typeface="+mn-lt"/>
                <a:cs typeface="+mn-cs"/>
              </a:rPr>
              <a:t>9 «б» класса Павлишина Полина</a:t>
            </a:r>
          </a:p>
          <a:p>
            <a:pPr algn="ctr">
              <a:spcBef>
                <a:spcPct val="20000"/>
              </a:spcBef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0"/>
            <a:ext cx="8229600" cy="7143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FF00"/>
                </a:solidFill>
              </a:rPr>
              <a:t>Определяем запыленность воздуха по листьям</a:t>
            </a:r>
          </a:p>
        </p:txBody>
      </p:sp>
      <p:pic>
        <p:nvPicPr>
          <p:cNvPr id="4099" name="Picture 5" descr="IMG17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642938"/>
            <a:ext cx="2786063" cy="2249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4100" name="Picture 6" descr="DSC032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714356"/>
            <a:ext cx="2998778" cy="22488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5143500" y="4071938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FF00"/>
                </a:solidFill>
              </a:rPr>
              <a:t>Исследуем растительность на наличие лишайников</a:t>
            </a:r>
            <a:endParaRPr lang="ru-RU" sz="2400"/>
          </a:p>
        </p:txBody>
      </p:sp>
      <p:pic>
        <p:nvPicPr>
          <p:cNvPr id="6" name="Picture 4" descr="IMG17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143250"/>
            <a:ext cx="4386262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500313"/>
            <a:ext cx="8358188" cy="5492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FFFF00"/>
                </a:solidFill>
              </a:rPr>
              <a:t>Изучаем срез почвы</a:t>
            </a:r>
          </a:p>
        </p:txBody>
      </p:sp>
      <p:pic>
        <p:nvPicPr>
          <p:cNvPr id="6147" name="Picture 4" descr="DSC03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214290"/>
            <a:ext cx="3047372" cy="2286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6149" name="Picture 10" descr="IMG17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14313"/>
            <a:ext cx="4897438" cy="2230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5000625"/>
            <a:ext cx="3357562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Исследуем представителей почвы</a:t>
            </a:r>
          </a:p>
        </p:txBody>
      </p:sp>
      <p:pic>
        <p:nvPicPr>
          <p:cNvPr id="7" name="Picture 4" descr="IMG17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3214688"/>
            <a:ext cx="5357813" cy="343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357563"/>
            <a:ext cx="8229600" cy="7778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FF00"/>
                </a:solidFill>
              </a:rPr>
              <a:t>Определяем прозрачность воды </a:t>
            </a:r>
            <a:br>
              <a:rPr lang="ru-RU" sz="2400" b="1" smtClean="0">
                <a:solidFill>
                  <a:srgbClr val="FFFF00"/>
                </a:solidFill>
              </a:rPr>
            </a:br>
            <a:r>
              <a:rPr lang="ru-RU" sz="2400" b="1" smtClean="0">
                <a:solidFill>
                  <a:srgbClr val="FFFF00"/>
                </a:solidFill>
              </a:rPr>
              <a:t>в искусственном водоёме</a:t>
            </a:r>
          </a:p>
        </p:txBody>
      </p:sp>
      <p:pic>
        <p:nvPicPr>
          <p:cNvPr id="8196" name="Picture 5" descr="DSC032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00166" y="1142984"/>
            <a:ext cx="2980263" cy="2235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197" name="Picture 6" descr="DSC03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43438" y="1142984"/>
            <a:ext cx="2903742" cy="2178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7188" y="0"/>
            <a:ext cx="8229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Определяем характер среды воды</a:t>
            </a:r>
          </a:p>
        </p:txBody>
      </p:sp>
      <p:pic>
        <p:nvPicPr>
          <p:cNvPr id="7" name="Picture 5" descr="IMG179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7" y="4190404"/>
            <a:ext cx="3857652" cy="2381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/>
          </a:extLst>
        </p:spPr>
      </p:pic>
      <p:pic>
        <p:nvPicPr>
          <p:cNvPr id="8" name="Picture 4" descr="DSC0316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rcRect l="13453"/>
          <a:stretch>
            <a:fillRect/>
          </a:stretch>
        </p:blipFill>
        <p:spPr bwMode="auto">
          <a:xfrm>
            <a:off x="5786446" y="4238870"/>
            <a:ext cx="2643206" cy="2290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 descr="DSC03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251950" cy="6859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509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FF00"/>
                </a:solidFill>
              </a:rPr>
              <a:t>Антропогенные воздействия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DSC032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71500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FF00"/>
                </a:solidFill>
              </a:rPr>
              <a:t>Участники экологической тропы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46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Место проведения исследований</vt:lpstr>
      <vt:lpstr>Определяем запыленность воздуха по листьям</vt:lpstr>
      <vt:lpstr>Изучаем срез почвы</vt:lpstr>
      <vt:lpstr>Определяем прозрачность воды  в искусственном водоёме</vt:lpstr>
      <vt:lpstr>Антропогенные воздействия</vt:lpstr>
      <vt:lpstr>Участники экологической тропы 2013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природный комплекс</dc:title>
  <dc:creator>Admin</dc:creator>
  <cp:lastModifiedBy>school-rad</cp:lastModifiedBy>
  <cp:revision>10</cp:revision>
  <dcterms:created xsi:type="dcterms:W3CDTF">2013-11-14T16:12:17Z</dcterms:created>
  <dcterms:modified xsi:type="dcterms:W3CDTF">2015-06-05T09:06:50Z</dcterms:modified>
</cp:coreProperties>
</file>