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66" r:id="rId4"/>
    <p:sldId id="265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58" autoAdjust="0"/>
    <p:restoredTop sz="94676" autoAdjust="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5AAF2A-D33E-4BA9-91CE-BE0AAB1208D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96E3F8-48E8-46FE-BB76-8586BD189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149080"/>
            <a:ext cx="8458200" cy="1219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пластиковой упаковки над другими видами упаковок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Область использования пластиковой упаковки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923411"/>
      </p:ext>
    </p:extLst>
  </p:cSld>
  <p:clrMapOvr>
    <a:masterClrMapping/>
  </p:clrMapOvr>
  <p:transition spd="slow" advTm="1107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использования пластиковой упаковки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Ёмкости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кубические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бидоны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Канистры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Бутыли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Куботейнеры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 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Паллеты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(поддоны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Вёдра и банки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268760"/>
            <a:ext cx="1872208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632" y="2852936"/>
            <a:ext cx="2381250" cy="1609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601" y="1268760"/>
            <a:ext cx="2060848" cy="20608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200" y="4293095"/>
            <a:ext cx="2707247" cy="20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Прозрачна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Цвета - коричневый или зеленый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Бьется при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Перерабатывается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хранения продукции в таре – много лет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44698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4327"/>
            <a:ext cx="4212133" cy="25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867" y="1196752"/>
            <a:ext cx="3207196" cy="213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5245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Весит около 28 г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Прозрачен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Привлекательный внешний вид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Окрашивается в различные цвета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Удобно держать в руках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 бьется при транспортировке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Перерабатывается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Срок хранения продукции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таре – 2 недели по немецким стандартам, в России – до 3 месяцев.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На свету пропускает внутрь ультрафиолетовые лучи и кислород, а наружу – углекислоту.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062" y="4881535"/>
            <a:ext cx="1866068" cy="165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312368" cy="22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50408"/>
            <a:ext cx="2695521" cy="171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0569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А так ли полезно пользоваться пластиком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3116"/>
            <a:ext cx="86868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Сегодня, когда мы пьем напитки из пластиковых бутылок, кофе из пластиковых стаканов, перекусываем на ходу из пластиковых тарелок пластиковыми же вилками. Когда вода в наши дома бежит по пластиковым трубам, а стены обклеены пластиковыми панелями, словом, когда «пластмассовый мир победил», резонно было бы задаться вопросом, а насколько безопасно это все?..</a:t>
            </a:r>
          </a:p>
          <a:p>
            <a:pPr marL="0" lvl="0" indent="0" algn="ctr" eaLnBrk="0" hangingPunc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203910"/>
      </p:ext>
    </p:extLst>
  </p:cSld>
  <p:clrMapOvr>
    <a:masterClrMapping/>
  </p:clrMapOvr>
  <p:transition spd="slow" advTm="60878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211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Область использования пластиковой упаковки</vt:lpstr>
      <vt:lpstr>Область использования пластиковой упаковки</vt:lpstr>
      <vt:lpstr>стеклянная</vt:lpstr>
      <vt:lpstr>пластиковая</vt:lpstr>
      <vt:lpstr> А так ли полезно пользоваться пластиком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school-rad</cp:lastModifiedBy>
  <cp:revision>12</cp:revision>
  <dcterms:created xsi:type="dcterms:W3CDTF">2013-10-31T06:59:03Z</dcterms:created>
  <dcterms:modified xsi:type="dcterms:W3CDTF">2015-04-07T08:25:52Z</dcterms:modified>
</cp:coreProperties>
</file>