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9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BDE64-DB24-4E7E-A421-36ECD4B75EBB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D5464-445B-4FBD-9873-3D0E09E0F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14FDF-6610-4918-916F-2C9DE47D4AC8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7689-2740-4972-9A8F-F495EA197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56429-E8C8-457F-85C6-C15C15E8443B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9AEA0-5416-4C50-AA25-4608EA3B9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89864-27BE-452F-88BF-FB137B2AFCD4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593B6-86DA-4620-AE2B-E464BA60A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039D0-8A3B-4176-B940-5504B53B3738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989E4-2525-4328-8B48-1879DEC59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63C14-1891-400C-8678-BF0374534143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DAC1-51DF-47B7-9928-8FC0F3E7A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B154A-DED4-404D-B53A-6756540A669D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889E0-70EE-4DA2-BB32-F59E3FC67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F50EE-6D29-4B29-90BD-001DEB9CD543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E3831-BFB5-4516-9FF1-CEF73CA73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E66AC-D4E4-4332-9ABC-EA8567B706F1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B6E12-54ED-4E9F-A480-48E12AE21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27341-ED4C-4CB2-BBC1-84D375358B52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17CD-90DE-47DB-8CBF-05D125264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0BF42-8E6D-479D-8166-48436E3F6945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B935C-794D-4209-8F5D-38E673330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E6A46D-C549-4B16-9B87-EE878F59E008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750E70-5B5F-42CF-B526-CD7CAD803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5" name="Picture 2" descr="F:\Новая папка\DSC032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052513"/>
            <a:ext cx="8785225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9512" y="4725144"/>
            <a:ext cx="8964488" cy="213285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FF00"/>
                </a:solidFill>
              </a:rPr>
              <a:t>«Планета 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FF00"/>
                </a:solidFill>
              </a:rPr>
              <a:t>в пластиковой упаковке»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956" y="54717"/>
            <a:ext cx="8229600" cy="8451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>
                <a:solidFill>
                  <a:srgbClr val="FFFF00"/>
                </a:solidFill>
              </a:rPr>
              <a:t>Конференция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39" name="Picture 6" descr="0c11f6ed47ba1e94d66c1fc52e006c4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3" name="Picture 3" descr="C:\Users\1\Desktop\Новая папка\DSC048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391025" y="0"/>
            <a:ext cx="4752975" cy="6858000"/>
          </a:xfrm>
        </p:spPr>
      </p:pic>
      <p:pic>
        <p:nvPicPr>
          <p:cNvPr id="15364" name="Picture 2" descr="C:\Users\1\Desktop\Новая папка\DSC0484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960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87" name="Picture 2" descr="C:\Users\1\Desktop\Новая папка\DSC049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1" name="Picture 2" descr="C:\Users\1\Desktop\Новая папка\DSC0500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5" name="Picture 2" descr="C:\Users\1\Desktop\Новая папка\DSC0497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59" name="Picture 7" descr="03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19460" name="Picture 8" descr="988dcfbe31f31f943422f6288c15cd7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071938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</TotalTime>
  <Words>7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Times New Roman</vt:lpstr>
      <vt:lpstr>Arial</vt:lpstr>
      <vt:lpstr>Wingdings 2</vt:lpstr>
      <vt:lpstr>Wingdings</vt:lpstr>
      <vt:lpstr>Wingdings 3</vt:lpstr>
      <vt:lpstr>Calibri</vt:lpstr>
      <vt:lpstr>Апекс</vt:lpstr>
      <vt:lpstr>Конференция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«Планета   в пластиковой упаковке»</dc:title>
  <dc:creator>1</dc:creator>
  <cp:lastModifiedBy>school-rad</cp:lastModifiedBy>
  <cp:revision>15</cp:revision>
  <dcterms:created xsi:type="dcterms:W3CDTF">2014-04-14T12:58:38Z</dcterms:created>
  <dcterms:modified xsi:type="dcterms:W3CDTF">2015-06-05T09:04:31Z</dcterms:modified>
</cp:coreProperties>
</file>