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13DE-AC4E-4C40-8E6D-F2843C9A7904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2D8D-3665-443D-9526-851DAFFC5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3"/>
            <a:ext cx="7772400" cy="100013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учреждение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№120» г. Казани.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7215238" cy="4429156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занятия по развитию речи</a:t>
            </a:r>
          </a:p>
          <a:p>
            <a:r>
              <a:rPr lang="ru-RU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во второй младшей группе</a:t>
            </a:r>
          </a:p>
          <a:p>
            <a:r>
              <a:rPr lang="ru-RU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русской народной сказке «Лиса и заяц</a:t>
            </a:r>
            <a:r>
              <a:rPr lang="ru-RU" sz="5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5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Данилова Елена Александровна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2100" b="1" dirty="0"/>
              <a:t> </a:t>
            </a:r>
            <a:endParaRPr lang="ru-RU" sz="2100" dirty="0"/>
          </a:p>
          <a:p>
            <a:pPr algn="r"/>
            <a:r>
              <a:rPr lang="ru-RU" sz="2100" b="1" dirty="0"/>
              <a:t> </a:t>
            </a:r>
            <a:endParaRPr lang="ru-RU" sz="2100" dirty="0"/>
          </a:p>
          <a:p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Казань – 2015 год</a:t>
            </a:r>
          </a:p>
          <a:p>
            <a:pPr algn="r"/>
            <a:r>
              <a:rPr lang="ru-RU" sz="2100" b="1" dirty="0"/>
              <a:t> </a:t>
            </a:r>
            <a:endParaRPr lang="ru-RU" sz="2100" dirty="0"/>
          </a:p>
          <a:p>
            <a:endParaRPr lang="ru-RU" dirty="0"/>
          </a:p>
        </p:txBody>
      </p:sp>
      <p:pic>
        <p:nvPicPr>
          <p:cNvPr id="6" name="Рисунок 5" descr="DSCN4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429000"/>
            <a:ext cx="2625328" cy="311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71480"/>
            <a:ext cx="3043230" cy="614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бабушки   Агафьи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Новая папка (6)лиса и заяц\DSCN4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839304" cy="3786214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 (6)лиса и заяц\DSCN4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2928958" cy="2196442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6)лиса и заяц\DSCN4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357694"/>
            <a:ext cx="2905137" cy="217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Перед чтением произведения читает присказку: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User\Desktop\Новая папка (6)лиса и заяц\DSCN4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72230" cy="45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Чтение сказки «Лиса и заяц»</a:t>
            </a:r>
            <a:endParaRPr lang="ru-RU" sz="4000" dirty="0"/>
          </a:p>
        </p:txBody>
      </p:sp>
      <p:pic>
        <p:nvPicPr>
          <p:cNvPr id="2050" name="Picture 2" descr="C:\Users\User\Desktop\Новая папка (6)лиса и заяц\DSCN4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3096017" cy="232172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6)лиса и заяц\DSCN4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152768" cy="2364279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6)лиса и заяц\DSCN4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3143668" cy="2357454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 (6)лиса и заяц\DSCN4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14818"/>
            <a:ext cx="3143272" cy="235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6)лиса и заяц\DSCN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3799208"/>
            <a:ext cx="3352794" cy="251428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6)лиса и заяц\DSCN4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406151" cy="2554292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6)лиса и заяц\DSCN4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435355" cy="2576194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 (6)лиса и заяц\DSCN4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3249516" cy="243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по сказке</a:t>
            </a:r>
            <a:endParaRPr lang="ru-RU" dirty="0"/>
          </a:p>
        </p:txBody>
      </p:sp>
      <p:pic>
        <p:nvPicPr>
          <p:cNvPr id="4099" name="Picture 3" descr="C:\Users\User\Desktop\Новая папка (6)лиса и заяц\DSCN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3145772" cy="2359033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6)лиса и заяц\DSCN4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3548073" cy="266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Закрепление изученного материала</a:t>
            </a:r>
            <a:endParaRPr lang="ru-RU" dirty="0"/>
          </a:p>
        </p:txBody>
      </p:sp>
      <p:pic>
        <p:nvPicPr>
          <p:cNvPr id="5122" name="Picture 2" descr="C:\Users\User\Desktop\Новая папка (6)лиса и заяц\DSCN4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086489" cy="2314577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6)лиса и заяц\DSCN4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000396" cy="2250014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 (6)лиса и заяц\DSCN4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3000396" cy="2250015"/>
          </a:xfrm>
          <a:prstGeom prst="rect">
            <a:avLst/>
          </a:prstGeom>
          <a:noFill/>
        </p:spPr>
      </p:pic>
      <p:pic>
        <p:nvPicPr>
          <p:cNvPr id="5125" name="Picture 5" descr="C:\Users\User\Desktop\Новая папка (6)лиса и заяц\DSCN4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286256"/>
            <a:ext cx="3071834" cy="2303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Подведение итогов</a:t>
            </a:r>
            <a:endParaRPr lang="ru-RU" dirty="0"/>
          </a:p>
        </p:txBody>
      </p:sp>
      <p:pic>
        <p:nvPicPr>
          <p:cNvPr id="6146" name="Picture 2" descr="C:\Users\User\Desktop\Новая папка (6)лиса и заяц\DSCN4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3160713" cy="4214812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 (6)лиса и заяц\DSCN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067446" cy="230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«Детский сад №120» г. Казани. </vt:lpstr>
      <vt:lpstr>Слайд 2</vt:lpstr>
      <vt:lpstr>Перед чтением произведения читает присказку:   </vt:lpstr>
      <vt:lpstr>Чтение сказки «Лиса и заяц»</vt:lpstr>
      <vt:lpstr>Слайд 5</vt:lpstr>
      <vt:lpstr>Работа по сказке</vt:lpstr>
      <vt:lpstr>Закрепление изученного материала</vt:lpstr>
      <vt:lpstr>Подведение итогов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№120» г. Казани.</dc:title>
  <dc:creator>User</dc:creator>
  <cp:lastModifiedBy>User</cp:lastModifiedBy>
  <cp:revision>9</cp:revision>
  <dcterms:created xsi:type="dcterms:W3CDTF">2015-07-04T10:56:59Z</dcterms:created>
  <dcterms:modified xsi:type="dcterms:W3CDTF">2015-08-01T05:10:20Z</dcterms:modified>
</cp:coreProperties>
</file>