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72" r:id="rId6"/>
    <p:sldId id="273" r:id="rId7"/>
    <p:sldId id="264" r:id="rId8"/>
    <p:sldId id="275" r:id="rId9"/>
    <p:sldId id="27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4DA0-8EAA-4FFF-B5BE-DA01629C7C6B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A26-8AA8-4F45-B9B2-424609DFB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4DA0-8EAA-4FFF-B5BE-DA01629C7C6B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A26-8AA8-4F45-B9B2-424609DFB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4DA0-8EAA-4FFF-B5BE-DA01629C7C6B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A26-8AA8-4F45-B9B2-424609DFB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4DA0-8EAA-4FFF-B5BE-DA01629C7C6B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A26-8AA8-4F45-B9B2-424609DFB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4DA0-8EAA-4FFF-B5BE-DA01629C7C6B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A26-8AA8-4F45-B9B2-424609DFB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4DA0-8EAA-4FFF-B5BE-DA01629C7C6B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A26-8AA8-4F45-B9B2-424609DFB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4DA0-8EAA-4FFF-B5BE-DA01629C7C6B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A26-8AA8-4F45-B9B2-424609DFB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4DA0-8EAA-4FFF-B5BE-DA01629C7C6B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A26-8AA8-4F45-B9B2-424609DFB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4DA0-8EAA-4FFF-B5BE-DA01629C7C6B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A26-8AA8-4F45-B9B2-424609DFB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4DA0-8EAA-4FFF-B5BE-DA01629C7C6B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A26-8AA8-4F45-B9B2-424609DFB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F4DA0-8EAA-4FFF-B5BE-DA01629C7C6B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8E3A26-8AA8-4F45-B9B2-424609DFB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F4DA0-8EAA-4FFF-B5BE-DA01629C7C6B}" type="datetimeFigureOut">
              <a:rPr lang="ru-RU" smtClean="0"/>
              <a:pPr/>
              <a:t>03.06.2015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E3A26-8AA8-4F45-B9B2-424609DFB8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u/url?sa=i&amp;rct=j&amp;q=%D1%81%D0%BA%D0%B0%D0%B7%D0%BE%D1%87%D0%BD%D0%B0%D1%8F+%D1%81%D1%82%D1%80%D0%B0%D0%BD%D0%B0&amp;source=images&amp;cd=&amp;cad=rja&amp;docid=GRLX3pMitDTo2M&amp;tbnid=AH0-1dkMt_hRXM:&amp;ved=0CAUQjRw&amp;url=http://poster.by/poster/22596&amp;ei=S2u_UcfQLqi44ATzkYHgDQ&amp;bvm=bv.47883778,d.bGE&amp;psig=AFQjCNF5mxqHGFqEPz3cohhxD1ayvvyelg&amp;ust=1371585679221461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%D0%BA%D0%BE%D1%80%D0%BE%D0%B1%D0%BA%D0%B0&amp;source=images&amp;cd=&amp;cad=rja&amp;docid=hw965YooXl4onM&amp;tbnid=tjZ6A1PYrcYzKM:&amp;ved=0CAUQjRw&amp;url=http://zaooka.ru/21242-korobka-s-podarkom-foto.html&amp;ei=AzfCUazaOqeu4ATw8IGwAg&amp;bvm=bv.48175248,d.bGE&amp;psig=AFQjCNErqq8ymnWdUI2Fm_t0FT-_J-2h7w&amp;ust=1371768945366474" TargetMode="External"/><Relationship Id="rId3" Type="http://schemas.openxmlformats.org/officeDocument/2006/relationships/image" Target="../media/image2.jpeg"/><Relationship Id="rId7" Type="http://schemas.openxmlformats.org/officeDocument/2006/relationships/image" Target="../media/image4.png"/><Relationship Id="rId2" Type="http://schemas.openxmlformats.org/officeDocument/2006/relationships/hyperlink" Target="http://www.google.ru/url?sa=i&amp;source=images&amp;cd=&amp;cad=rja&amp;docid=UaZBm_7reGWXsM&amp;tbnid=H9NnsZeoAHTuvM:&amp;ved=0CAgQjRwwAA&amp;url=http://domanafoto.ru/?attachment_id=100&amp;ei=cXa_UbXrLKml4ATi54DwDw&amp;psig=AFQjCNFVLkP9XGUeL_7rh1t5uq94-fJKPA&amp;ust=137158859377794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ru/url?sa=i&amp;rct=j&amp;q=%D0%B2%D0%BE%D0%B7%D0%B4%D1%83%D1%88%D0%BD%D1%8B%D0%B5+%D1%88%D0%B0%D1%80%D1%8B&amp;source=images&amp;cd=&amp;cad=rja&amp;docid=Lc1tHzjQVE0tTM&amp;tbnid=aPMip4oRRyCGZM:&amp;ved=0CAUQjRw&amp;url=http://olpictures.ru/kartinki-vozduyshnyie-yshariki.html&amp;ei=YjbCUZfTK8mO4ATarYC4Bw&amp;bvm=bv.48175248,d.bGE&amp;psig=AFQjCNEcwYCJRQPzj59tCKpeyorKrA7vow&amp;ust=1371768787549929" TargetMode="External"/><Relationship Id="rId5" Type="http://schemas.openxmlformats.org/officeDocument/2006/relationships/image" Target="../media/image3.jpeg"/><Relationship Id="rId4" Type="http://schemas.openxmlformats.org/officeDocument/2006/relationships/hyperlink" Target="http://www.google.ru/url?sa=i&amp;rct=j&amp;q=%D0%B3%D0%BD%D0%BE%D0%BC%D0%B8%D0%BA&amp;source=images&amp;cd=&amp;cad=rja&amp;docid=FbnYI2V5awzC7M&amp;tbnid=EoSKoh5wUe_WuM:&amp;ved=0CAUQjRw&amp;url=http://svetaolechenko.mylivepage.ru/wiki/1769/474/%D0%9A%D1%83%D0%B1%D0%B8%D0%BA%D0%B8&amp;ei=rWS_Uf70Hojh4QS73YGYCw&amp;bvm=bv.47883778,d.bGE&amp;psig=AFQjCNFE2EqMn4vdk2o6oYIw_wlAiq6UQw&amp;ust=1371584033775722" TargetMode="Externa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hyperlink" Target="http://www.google.ru/url?sa=i&amp;rct=j&amp;q=%D0%B3%D0%BD%D0%BE%D0%BC%D0%B8%D0%BA&amp;source=images&amp;cd=&amp;cad=rja&amp;docid=6PwmHJ76XhwPBM&amp;tbnid=gJvy_irTBiZfkM:&amp;ved=0CAUQjRw&amp;url=http://www.xrest.ru/original/751733/&amp;ei=O0PCUYmHE4Sw4QSZhoC4AQ&amp;bvm=bv.48175248,d.bGE&amp;psig=AFQjCNElkBW74hcjjT3IWXbxWnn_jlvlcw&amp;ust=1371771882011100" TargetMode="Externa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%D0%BA%D1%83%D0%B1&amp;source=images&amp;cd=&amp;cad=rja&amp;docid=qTozdbOHqCqA4M&amp;tbnid=cVNsjf2ayhorXM:&amp;ved=0CAUQjRw&amp;url=http://profclipart.ru/?p=12015&amp;ei=XkbCUeatHKWo4gSthYDYBg&amp;psig=AFQjCNEWg6rtPEmnQ3scOAIvtLsj2Bl9Jw&amp;ust=1371772887210975" TargetMode="External"/><Relationship Id="rId13" Type="http://schemas.openxmlformats.org/officeDocument/2006/relationships/image" Target="../media/image17.gif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12" Type="http://schemas.openxmlformats.org/officeDocument/2006/relationships/hyperlink" Target="http://www.google.ru/url?sa=i&amp;rct=j&amp;q=%D1%82%D1%80%D0%B5%D1%83%D0%B3%D0%BE%D0%BB%D1%8C%D0%BD%D0%B0%D1%8F+%D0%BF%D0%B8%D1%80%D0%B0%D0%BC%D0%B8%D0%B4%D0%B0&amp;source=images&amp;cd=&amp;cad=rja&amp;docid=yqka1E9p_X1jaM&amp;tbnid=fUqu5bHlAXJiOM:&amp;ved=0CAUQjRw&amp;url=http://www.coolmath.com/reference/polyhedra-tetrahedron.html&amp;ei=j0jCUcTfLuKv4AT26YDYAQ&amp;psig=AFQjCNGGkLZ3_lCAidEJS7H5WPsBZSevCA&amp;ust=1371773422429921" TargetMode="External"/><Relationship Id="rId2" Type="http://schemas.openxmlformats.org/officeDocument/2006/relationships/hyperlink" Target="http://www.google.ru/url?sa=i&amp;rct=j&amp;q=%D0%BA%D0%BD%D0%B8%D0%B3%D0%B0+%D0%B7%D0%BD%D0%B0%D0%BD%D0%B8%D0%B9&amp;source=images&amp;cd=&amp;cad=rja&amp;docid=-aK8nFyk6FrwwM&amp;tbnid=XmxKsYqEx11YBM:&amp;ved=0CAUQjRw&amp;url=http://vk.com/id184478883&amp;ei=J0XCUYOyHLGv4QT1zYDgCw&amp;psig=AFQjCNHS_m5QXZgs2xuLGusxZY6CRkzDDQ&amp;ust=1371772565620909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ru/url?sa=i&amp;rct=j&amp;q=%D0%BA%D0%BE%D0%BD%D1%83%D1%81&amp;source=images&amp;cd=&amp;cad=rja&amp;docid=11xQv9s5rGPxuM&amp;tbnid=29hjSnInONPzZM:&amp;ved=0CAUQjRw&amp;url=http://www.ruchnoi.ru/statya/kak-sdelat-konus-iz-bumagi&amp;ei=AUfCUe2KHq_n4QTlt4GIDA&amp;psig=AFQjCNEM93uReu8bfSFNsx-HuossRUWGIw&amp;ust=1371773031875459" TargetMode="External"/><Relationship Id="rId11" Type="http://schemas.openxmlformats.org/officeDocument/2006/relationships/image" Target="../media/image16.jpeg"/><Relationship Id="rId5" Type="http://schemas.openxmlformats.org/officeDocument/2006/relationships/image" Target="../media/image13.jpeg"/><Relationship Id="rId15" Type="http://schemas.openxmlformats.org/officeDocument/2006/relationships/image" Target="../media/image18.jpeg"/><Relationship Id="rId10" Type="http://schemas.openxmlformats.org/officeDocument/2006/relationships/hyperlink" Target="http://www.google.ru/url?sa=i&amp;rct=j&amp;q=%D1%86%D0%B8%D0%BB%D0%B8%D0%BD%D0%B4%D1%80&amp;source=images&amp;cd=&amp;cad=rja&amp;docid=WXCMTkjk35dDTM&amp;tbnid=YmSTRA_VIgfd8M:&amp;ved=0CAUQjRw&amp;url=http://900igr.net/kartinki/geometrija/TSilindr-geometrija-11-klass/012-Tema-TSilindr.html&amp;ei=sUbCUYjzGsz74QS75IDYCQ&amp;psig=AFQjCNGXG74q6LbZZhlXQH3vTxUUS6XPvA&amp;ust=1371772946390417" TargetMode="External"/><Relationship Id="rId4" Type="http://schemas.openxmlformats.org/officeDocument/2006/relationships/hyperlink" Target="http://www.google.ru/url?sa=i&amp;rct=j&amp;q=%D1%88%D0%B0%D1%80&amp;source=images&amp;cd=&amp;cad=rja&amp;docid=8scYfLT7jQHSQM&amp;tbnid=TMWcGkylkaIM2M:&amp;ved=0CAUQjRw&amp;url=http://www.brass.ru/catalog/227/10269/&amp;ei=i0fCUYCwFKK84ASynYGAAQ&amp;psig=AFQjCNG7hG8EJ6JTKn7SyylkeqovH1iS2A&amp;ust=1371773096180437" TargetMode="External"/><Relationship Id="rId9" Type="http://schemas.openxmlformats.org/officeDocument/2006/relationships/image" Target="../media/image15.jpeg"/><Relationship Id="rId14" Type="http://schemas.openxmlformats.org/officeDocument/2006/relationships/hyperlink" Target="http://www.google.ru/url?sa=i&amp;rct=j&amp;q=%D1%87%D0%B5%D1%82%D1%8B%D1%80%D0%B5%D1%85%D1%83%D0%B3%D0%BE%D0%BB%D1%8C%D0%BD%D0%B0%D1%8F+%D0%BF%D1%80%D0%B8%D0%B7%D0%BC%D0%B0&amp;source=images&amp;cd=&amp;cad=rja&amp;docid=9P5CiNKS3Ae54M&amp;tbnid=iy3d91VE8IHyHM:&amp;ved=0CAUQjRw&amp;url=http://www.nienhuis.ru/catalog/item/square-based-prism.html&amp;ei=F0nCUda8AuiB4ATlsIDYBA&amp;psig=AFQjCNFZv6SU8MVpq-pwLgMMbRhw68IQCA&amp;ust=1371773579873999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google.ru/url?sa=i&amp;rct=j&amp;q=%D0%B2%D0%B5%D1%81%D0%B5%D0%BB%D1%8B%D0%B9+%D0%BA%D0%BD%D0%BE%D0%BC%D0%B8%D0%BA&amp;source=images&amp;cd=&amp;cad=rja&amp;docid=ONA8B2Byd9sSfM&amp;tbnid=WjZf-8X8TrSPhM:&amp;ved=0CAUQjRw&amp;url=http://www.megionlib.ru/readers/club/590/&amp;ei=8EXCUfnDCKHL4AT3hoDQCg&amp;psig=AFQjCNGB9CIFbDJmSEOktvJjh9BkP3IqwA&amp;ust=1371772729927665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ru/url?sa=i&amp;rct=j&amp;q=%D1%84%D0%B8%D0%B3%D1%83%D1%80%D0%B0+%D0%BA%D0%BE%D0%BD%D1%83%D1%81&amp;source=images&amp;cd=&amp;cad=rja&amp;docid=jx8YOTJw0yR3cM&amp;tbnid=Lb6TWi-cF7mHwM:&amp;ved=0CAUQjRw&amp;url=http://900igr.net/kartinki/tsvet-i-forma/Figury-6.files/026-Konus.html&amp;ei=TlHCUdWvEYa54ASX6oCgAw&amp;psig=AFQjCNGn0yGd_S_B2_N0Tjwn3d345CaKYQ&amp;ust=1371775499057676" TargetMode="External"/><Relationship Id="rId13" Type="http://schemas.openxmlformats.org/officeDocument/2006/relationships/image" Target="../media/image24.jpe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hyperlink" Target="http://www.google.ru/url?sa=i&amp;rct=j&amp;q=%D1%84%D0%B8%D0%B3%D1%83%D1%80%D0%B0+%D1%87%D0%B5%D1%82%D1%8B%D1%80%D0%B5%D1%85%D1%83%D0%B3%D0%BE%D0%BB%D1%8C%D0%BD%D0%B0%D1%8F+%D0%BF%D1%80%D0%B8%D0%B7%D0%BC%D0%B0&amp;source=images&amp;cd=&amp;cad=rja&amp;docid=6UcF6ndbiD4SyM&amp;tbnid=zbiYLBqv7fejzM:&amp;ved=0CAUQjRw&amp;url=http://www.nienhuis.ru/catalog/9_shkola_612/2.html&amp;ei=gFLCUenvFMW24ASUj4DIDQ&amp;psig=AFQjCNEbzYgYf8GB0g7eV5GGJzjT8Ouw0A&amp;ust=1371775961635671" TargetMode="External"/><Relationship Id="rId2" Type="http://schemas.openxmlformats.org/officeDocument/2006/relationships/hyperlink" Target="http://www.google.ru/url?sa=i&amp;rct=j&amp;q=%D1%88%D0%B0%D1%80&amp;source=images&amp;cd=&amp;cad=rja&amp;docid=0dl4XCPwwDhLTM&amp;tbnid=RKBK_wmkt8GxOM:&amp;ved=0CAUQjRw&amp;url=http://www.lenagold.ru/fon/clipart/sh/shar/sin.html&amp;ei=u07CUcaCLJT74QT2l4GACw&amp;psig=AFQjCNGAK1t6zYNsWz-6qDF20FvJKayq_g&amp;ust=137177500338186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ru/url?sa=i&amp;rct=j&amp;q=%D1%84%D0%B8%D0%B3%D1%83%D1%80%D0%B0+%D1%86%D0%B8%D0%BB%D0%B8%D0%BD%D0%B4%D1%80&amp;source=images&amp;cd=&amp;cad=rja&amp;docid=U0_nEuF-g8LX4M&amp;tbnid=IZmAJhJbr0IdpM:&amp;ved=0CAUQjRw&amp;url=http://900igr.net/photo/tsvet-i-forma/Figury-6.files/042-TSilindr.html&amp;ei=NFDCUcnWA6nZ4ASy7IEQ&amp;psig=AFQjCNGngQqdiGiZtr3fE2Y3Sj2RWntzdQ&amp;ust=1371775347365773" TargetMode="External"/><Relationship Id="rId11" Type="http://schemas.openxmlformats.org/officeDocument/2006/relationships/image" Target="../media/image17.gif"/><Relationship Id="rId5" Type="http://schemas.openxmlformats.org/officeDocument/2006/relationships/image" Target="../media/image21.jpeg"/><Relationship Id="rId10" Type="http://schemas.openxmlformats.org/officeDocument/2006/relationships/hyperlink" Target="http://www.google.ru/url?sa=i&amp;rct=j&amp;q=%D1%84%D0%B8%D0%B3%D1%83%D1%80%D0%B0+%D1%82%D1%80%D0%B5%D1%83%D0%B3%D0%BE%D0%BB%D1%8C%D0%BD%D0%B0%D1%8F+%D0%BF%D0%B8%D1%80%D0%B0%D0%BC%D0%B8%D0%B4%D0%B0&amp;source=images&amp;cd=&amp;cad=rja&amp;docid=etEte_UiBaamLM&amp;tbnid=fUqu5bHlAXJiOM:&amp;ved=0CAUQjRw&amp;url=http://www.coolmath.com/reference/polyhedra-tetrahedron.html&amp;ei=-lHCUbDdIPOQ4gTspYGQAg&amp;psig=AFQjCNE2aZK89SKeqg488xeuoai57JqttQ&amp;ust=1371775835967454" TargetMode="External"/><Relationship Id="rId4" Type="http://schemas.openxmlformats.org/officeDocument/2006/relationships/hyperlink" Target="http://www.google.ru/url?sa=i&amp;rct=j&amp;q=%D0%BA%D1%83%D0%B1&amp;source=images&amp;cd=&amp;cad=rja&amp;docid=nzj6reai3q5cmM&amp;tbnid=PeIxKVy4et4rrM:&amp;ved=0CAUQjRw&amp;url=http://redkit22.ru/magazin/folder/1124961201/p/3&amp;ei=LE_CUfqlErKM4gSFr4GwDw&amp;psig=AFQjCNHeeEb3A7s_3XGvrhvyWgOVc0wG7w&amp;ust=1371775108527136" TargetMode="External"/><Relationship Id="rId9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google.ru/url?sa=i&amp;rct=j&amp;q=%D0%B3%D0%B8%D1%80%D0%BB%D1%8F%D0%BD%D0%B4%D0%B0+%D0%B8%D0%B7+%D1%86%D0%B2%D0%B5%D1%82%D0%BE%D0%B2&amp;source=images&amp;cd=&amp;cad=rja&amp;docid=ECIXuMbUKrTq-M&amp;tbnid=OKHVJ4dO33S0vM:&amp;ved=0CAUQjRw&amp;url=http://www.xrest.ru/original/238409/&amp;ei=YmrAUYvYH6je4QTC3oGoDQ&amp;psig=AFQjCNFah-pt--mvMR08Z7O3oRfl5gP6GA&amp;ust=1371650998384059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285992"/>
            <a:ext cx="8229600" cy="1143000"/>
          </a:xfr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Добрая сказка о том</a:t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«Как гномик Шляпсик узнал про объемные геометрические фигуры»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5357826"/>
            <a:ext cx="40845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Выполнила </a:t>
            </a:r>
            <a:r>
              <a:rPr lang="ru-RU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Булкина Н. В.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58" y="5000636"/>
            <a:ext cx="700092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Творческое задание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rc_mi" descr="http://poster.by/db/b0022596.jpg">
            <a:hlinkClick r:id="rId3" tgtFrame="&quot;_blank&quot;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14290"/>
            <a:ext cx="7715304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dissolv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rc_mi" descr="http://domanafoto.ru/wp-content/uploads/2010/03/domanafoto.ru_34.jp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642918"/>
            <a:ext cx="4929222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t2.gstatic.com/images?q=tbn:ANd9GcSGCWRVDNFTHS-FssS0Oaj1PpQQrlZzJw8GVpJVhuuXPQxwVa-K">
            <a:hlinkClick r:id="rId4" tgtFrame="&quot;_blank&quot;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40" y="3214686"/>
            <a:ext cx="2035824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2" descr="http://multik-agency.narod.ru/966b594c4afe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642918"/>
            <a:ext cx="2024783" cy="3486149"/>
          </a:xfrm>
          <a:prstGeom prst="rect">
            <a:avLst/>
          </a:prstGeom>
          <a:noFill/>
        </p:spPr>
      </p:pic>
      <p:pic>
        <p:nvPicPr>
          <p:cNvPr id="13316" name="Picture 4" descr="http://usiter.com/uploads/20111209/korobka%2Bpodarochnaya%2Bkorobka%2Bkorobka%2Bpodarok%2Bkorobka%2Bklipart%2Bkorobka%2Bprazdnichnaya%2B74505395475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4429132"/>
            <a:ext cx="1701781" cy="17017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1.liveinternet.ru/images/attach/c/9/108/211/108211971_79207377_gnomi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1285860"/>
            <a:ext cx="3976682" cy="3976682"/>
          </a:xfrm>
          <a:prstGeom prst="rect">
            <a:avLst/>
          </a:prstGeom>
          <a:noFill/>
        </p:spPr>
      </p:pic>
      <p:pic>
        <p:nvPicPr>
          <p:cNvPr id="6148" name="Picture 4" descr="http://kharkov.avizinfo.com.ua/content/files/ukraine/201203/f_1_201224032217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4286256"/>
            <a:ext cx="1960252" cy="1776386"/>
          </a:xfrm>
          <a:prstGeom prst="rect">
            <a:avLst/>
          </a:prstGeom>
          <a:noFill/>
        </p:spPr>
      </p:pic>
      <p:pic>
        <p:nvPicPr>
          <p:cNvPr id="6150" name="Picture 6" descr="http://t1.pfst.net/2010.10/3277786830a119f2ce098b0be4a8a9fab9b2cf6d1e_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5143512"/>
            <a:ext cx="2239101" cy="1500198"/>
          </a:xfrm>
          <a:prstGeom prst="rect">
            <a:avLst/>
          </a:prstGeom>
          <a:noFill/>
        </p:spPr>
      </p:pic>
      <p:pic>
        <p:nvPicPr>
          <p:cNvPr id="8" name="irc_mi" descr="http://www.xrest.ru/images/collection/00751/733/original_mirror.jpg">
            <a:hlinkClick r:id="rId5" tgtFrame="&quot;_blank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214290"/>
            <a:ext cx="5072098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g.io.ua/img_aa/large/0096/97/009697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357392">
            <a:off x="435938" y="740934"/>
            <a:ext cx="4572032" cy="2088987"/>
          </a:xfrm>
          <a:prstGeom prst="rect">
            <a:avLst/>
          </a:prstGeom>
          <a:noFill/>
        </p:spPr>
      </p:pic>
      <p:pic>
        <p:nvPicPr>
          <p:cNvPr id="5124" name="Picture 4" descr="http://hnu.docdat.com/pars_docs/refs/225/224420/img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928934"/>
            <a:ext cx="4929222" cy="369691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500034" y="214290"/>
            <a:ext cx="82867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ja-JP" sz="2800" b="1" dirty="0" smtClean="0"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К</a:t>
            </a:r>
            <a:r>
              <a:rPr kumimoji="0" lang="ru-RU" altLang="ja-JP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нига Знаний. </a:t>
            </a:r>
            <a:endParaRPr kumimoji="0" lang="ru-RU" altLang="ja-JP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rc_mi" descr="http://cs406719.vk.me/v406719475/3850/fsfSrOcQEZ4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850112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rc_mi" descr="http://www.brass.ru/upload/iblock/eea/20a2300a-4e0d-11e0-a524-485b39032fee_1071bc94-b452-11e0-a57e-485b39032fee.resize1.jpe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113731">
            <a:off x="1065700" y="2994535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214414" y="3214686"/>
            <a:ext cx="5715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Шар</a:t>
            </a:r>
            <a:endParaRPr kumimoji="0" lang="ru-RU" altLang="ja-JP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rc_mi" descr="http://www.ruchnoi.ru/sites/default/files/paper_cone_cups.jpg">
            <a:hlinkClick r:id="rId6" tgtFrame="&quot;_blank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234336">
            <a:off x="2269673" y="3055500"/>
            <a:ext cx="8191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 rot="20362571">
            <a:off x="2428860" y="3643314"/>
            <a:ext cx="7143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</a:t>
            </a:r>
            <a:r>
              <a:rPr kumimoji="0" lang="ru-RU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Конус</a:t>
            </a:r>
            <a:endParaRPr kumimoji="0" lang="ru-RU" altLang="ja-JP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rc_mi" descr="http://profclipart.ru/wp-content/uploads/2011/05/Cube-by-the-dev-studio-%D0%BA%D0%BE%D0%BF%D0%B8%D1%8F.jpg">
            <a:hlinkClick r:id="rId8" tgtFrame="&quot;_blank&quot;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54" y="235743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3500430" y="2714620"/>
            <a:ext cx="7857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Куб</a:t>
            </a:r>
            <a:endParaRPr kumimoji="0" lang="ru-RU" altLang="ja-JP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rc_mi" descr="http://900igr.net/datai/geometrija/TSilindr-geometrija-11-klass/0005-007-Tema-TSilindr.jpg">
            <a:hlinkClick r:id="rId10" tgtFrame="&quot;_blank&quot;"/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86314" y="1500174"/>
            <a:ext cx="833797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4643438" y="2500306"/>
            <a:ext cx="135729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 Цилиндр</a:t>
            </a:r>
            <a:endParaRPr kumimoji="0" lang="ru-RU" altLang="ja-JP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irc_mi" descr="http://www.coolmath.com/reference/images/polyhedra-tetrahedron.gif">
            <a:hlinkClick r:id="rId12" tgtFrame="&quot;_blank&quot;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072066" y="3071810"/>
            <a:ext cx="99052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4929190" y="4071942"/>
            <a:ext cx="192879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Треугольная призма</a:t>
            </a:r>
            <a:endParaRPr kumimoji="0" lang="ru-RU" altLang="ja-JP" sz="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ja-JP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rc_mi" descr="http://www.nienhuis.ru/upload_files/catalog/469_1.jpg">
            <a:hlinkClick r:id="rId14" tgtFrame="&quot;_blank&quot;"/>
          </p:cNvPr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858016" y="2357430"/>
            <a:ext cx="809914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286512" y="3643314"/>
            <a:ext cx="285748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Четырехугольная призма</a:t>
            </a:r>
            <a:endParaRPr kumimoji="0" lang="ru-RU" altLang="ja-JP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699" grpId="0"/>
      <p:bldP spid="29700" grpId="0"/>
      <p:bldP spid="29702" grpId="0"/>
      <p:bldP spid="297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00100" y="5357826"/>
            <a:ext cx="77867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сказке конец. А кто внимательно слушал, тот молодец!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rc_mi" descr="http://www.megionlib.ru/upload/medialibrary/180/180e21a52118c9f15c3a3c817d01a41b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642918"/>
            <a:ext cx="6786610" cy="40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rc_mi" descr="http://s54.radikal.ru/i146/0902/23/50adce3f5d64.png">
            <a:hlinkClick r:id="rId2" tgtFrame="&quot;_blank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928670"/>
            <a:ext cx="224968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irc_mi" descr="http://redkit22.ru/d/433237/d/elk-109.jpg">
            <a:hlinkClick r:id="rId4" tgtFrame="&quot;_blank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857232"/>
            <a:ext cx="2166938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rc_mi" descr="http://900igr.net/data/tsvet-i-forma/Figury-6.files/0021-042-TSilindr.png">
            <a:hlinkClick r:id="rId6" tgtFrame="&quot;_blank&quot;"/>
          </p:cNvPr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3500438"/>
            <a:ext cx="2027102" cy="26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rc_mi" descr="http://900igr.net/datai/tsvet-i-forma/Figury-6.files/0024-002-Konus.png">
            <a:hlinkClick r:id="rId8" tgtFrame="&quot;_blank&quot;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7554" y="571480"/>
            <a:ext cx="2244356" cy="2143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rc_mi" descr="http://www.coolmath.com/reference/images/polyhedra-tetrahedron.gif">
            <a:hlinkClick r:id="rId10" tgtFrame="&quot;_blank&quot;"/>
          </p:cNvPr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286512" y="3571876"/>
            <a:ext cx="23812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rc_mi" descr="http://www.nienhuis.ru/upload_files/catalog/_thb_469_1.jpg">
            <a:hlinkClick r:id="rId12" tgtFrame="&quot;_blank&quot;"/>
          </p:cNvPr>
          <p:cNvPicPr/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86182" y="3143248"/>
            <a:ext cx="2071692" cy="3041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rc_mi" descr="http://www.xrest.ru/images/collection/00238/409/original_mirror.jpg">
            <a:hlinkClick r:id="rId2" tgtFrame="&quot;_blank&quot;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rot="19908842">
            <a:off x="754377" y="1173299"/>
            <a:ext cx="591502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3372" y="4143380"/>
            <a:ext cx="3471858" cy="796908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44</Words>
  <Application>Microsoft Office PowerPoint</Application>
  <PresentationFormat>Экран (4:3)</PresentationFormat>
  <Paragraphs>12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Добрая сказка о том   «Как гномик Шляпсик узнал про объемные геометрические фигуры»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Добрая сказка «геометрические фигуры»</dc:title>
  <dc:creator>Наташа</dc:creator>
  <cp:lastModifiedBy>Наташа</cp:lastModifiedBy>
  <cp:revision>65</cp:revision>
  <dcterms:created xsi:type="dcterms:W3CDTF">2013-06-17T19:35:39Z</dcterms:created>
  <dcterms:modified xsi:type="dcterms:W3CDTF">2015-06-02T22:44:51Z</dcterms:modified>
</cp:coreProperties>
</file>