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59" r:id="rId6"/>
    <p:sldId id="266" r:id="rId7"/>
    <p:sldId id="268" r:id="rId8"/>
    <p:sldId id="282" r:id="rId9"/>
    <p:sldId id="283" r:id="rId10"/>
    <p:sldId id="284" r:id="rId11"/>
    <p:sldId id="285" r:id="rId12"/>
    <p:sldId id="286" r:id="rId13"/>
    <p:sldId id="287" r:id="rId14"/>
    <p:sldId id="267" r:id="rId15"/>
    <p:sldId id="289" r:id="rId16"/>
    <p:sldId id="290" r:id="rId17"/>
    <p:sldId id="291" r:id="rId18"/>
    <p:sldId id="293" r:id="rId19"/>
    <p:sldId id="294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2D7A9-9BAC-4DFB-A1E8-58E84B24170C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6D6D-AE8E-4346-870A-1E1661C50C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2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ru-RU" sz="6600" b="1" dirty="0"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332656"/>
            <a:ext cx="7200800" cy="338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/>
              <a:t>Творчество, живущее в веках!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5015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Segoe Print" pitchFamily="2" charset="0"/>
              </a:rPr>
              <a:t>Творчество, живущее в веках!</a:t>
            </a:r>
            <a:endParaRPr lang="ru-RU" sz="3600" b="1" dirty="0">
              <a:latin typeface="Segoe Print" pitchFamily="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1169171"/>
            <a:ext cx="2623046" cy="3924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8" y="1113575"/>
            <a:ext cx="3159312" cy="3924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:\хрень\6937075_Tak_govoril_Kozma_Prut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60" y="1262966"/>
            <a:ext cx="2423873" cy="3744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хрень\97853730535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48020"/>
            <a:ext cx="2912369" cy="388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хрень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58000"/>
            <a:ext cx="2736000" cy="360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Segoe Print" pitchFamily="2" charset="0"/>
              </a:rPr>
              <a:t>«Имя славное Пруткова…»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916000" cy="4082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2276872"/>
            <a:ext cx="3240000" cy="3497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Segoe Print" pitchFamily="2" charset="0"/>
              </a:rPr>
              <a:t>г.Брянск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011108"/>
            <a:ext cx="302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egoe Print" pitchFamily="2" charset="0"/>
              </a:rPr>
              <a:t>г</a:t>
            </a:r>
            <a:r>
              <a:rPr lang="ru-RU" b="1" dirty="0" smtClean="0">
                <a:latin typeface="Segoe Print" pitchFamily="2" charset="0"/>
              </a:rPr>
              <a:t>. Архангельск</a:t>
            </a:r>
            <a:endParaRPr lang="ru-RU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Segoe Print" pitchFamily="2" charset="0"/>
              </a:rPr>
              <a:t>Рекламный отдел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486618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Segoe Print" pitchFamily="2" charset="0"/>
              </a:rPr>
              <a:t>Подбор актеров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83425" cy="500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34"/>
            <a:ext cx="9144000" cy="68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5234"/>
            <a:ext cx="784887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sz="1200" b="1" i="1" dirty="0" smtClean="0"/>
              <a:t>М.Ю. Лермонтов</a:t>
            </a:r>
            <a:endParaRPr lang="ru-RU" sz="1200" b="1" i="1" dirty="0"/>
          </a:p>
          <a:p>
            <a:pPr algn="ctr"/>
            <a:endParaRPr lang="ru-RU" sz="1200" b="1" i="1" dirty="0" smtClean="0"/>
          </a:p>
          <a:p>
            <a:pPr algn="ctr"/>
            <a:r>
              <a:rPr lang="ru-RU" sz="1200" b="1" i="1" dirty="0" smtClean="0"/>
              <a:t>"</a:t>
            </a:r>
            <a:r>
              <a:rPr lang="ru-RU" sz="1200" b="1" i="1" dirty="0"/>
              <a:t>Желание" </a:t>
            </a:r>
            <a:r>
              <a:rPr lang="ru-RU" sz="1200" b="1" i="1" dirty="0" smtClean="0"/>
              <a:t> </a:t>
            </a:r>
            <a:endParaRPr lang="ru-RU" sz="1200" b="1" i="1" dirty="0"/>
          </a:p>
          <a:p>
            <a:pPr algn="ctr"/>
            <a:r>
              <a:rPr lang="ru-RU" sz="1200" b="1" i="1" dirty="0"/>
              <a:t>Отворите мне темницу, </a:t>
            </a:r>
          </a:p>
          <a:p>
            <a:pPr algn="ctr"/>
            <a:r>
              <a:rPr lang="ru-RU" sz="1200" b="1" i="1" dirty="0"/>
              <a:t>Дайте мне сиянье дня, </a:t>
            </a:r>
          </a:p>
          <a:p>
            <a:pPr algn="ctr"/>
            <a:r>
              <a:rPr lang="ru-RU" sz="1200" b="1" i="1" dirty="0"/>
              <a:t>Черноглазую девицу, </a:t>
            </a:r>
          </a:p>
          <a:p>
            <a:pPr algn="ctr"/>
            <a:r>
              <a:rPr lang="ru-RU" sz="1200" b="1" i="1" dirty="0"/>
              <a:t>Черногривого коня. </a:t>
            </a:r>
          </a:p>
          <a:p>
            <a:pPr algn="ctr"/>
            <a:r>
              <a:rPr lang="ru-RU" sz="1200" b="1" i="1" dirty="0"/>
              <a:t>Дайте раз по синю полю </a:t>
            </a:r>
          </a:p>
          <a:p>
            <a:pPr algn="ctr"/>
            <a:r>
              <a:rPr lang="ru-RU" sz="1200" b="1" i="1" dirty="0"/>
              <a:t>Проскакать на том коне; </a:t>
            </a:r>
          </a:p>
          <a:p>
            <a:pPr algn="ctr"/>
            <a:r>
              <a:rPr lang="ru-RU" sz="1200" b="1" i="1" dirty="0"/>
              <a:t>Дайте раз на жизнь и волю, </a:t>
            </a:r>
          </a:p>
          <a:p>
            <a:pPr algn="ctr"/>
            <a:r>
              <a:rPr lang="ru-RU" sz="1200" b="1" i="1" dirty="0"/>
              <a:t>Как на чуждую мне долю, </a:t>
            </a:r>
          </a:p>
          <a:p>
            <a:pPr algn="ctr"/>
            <a:r>
              <a:rPr lang="ru-RU" sz="1200" b="1" i="1" dirty="0"/>
              <a:t>Посмотреть поближе мне. </a:t>
            </a:r>
          </a:p>
          <a:p>
            <a:pPr algn="ctr"/>
            <a:r>
              <a:rPr lang="ru-RU" sz="1200" b="1" i="1" dirty="0"/>
              <a:t> </a:t>
            </a:r>
          </a:p>
          <a:p>
            <a:pPr algn="ctr"/>
            <a:r>
              <a:rPr lang="ru-RU" sz="1200" b="1" i="1" dirty="0"/>
              <a:t>Дайте мне челнок дощатый </a:t>
            </a:r>
          </a:p>
          <a:p>
            <a:pPr algn="ctr"/>
            <a:r>
              <a:rPr lang="ru-RU" sz="1200" b="1" i="1" dirty="0"/>
              <a:t>С полусгнившею скамьей, </a:t>
            </a:r>
          </a:p>
          <a:p>
            <a:pPr algn="ctr"/>
            <a:r>
              <a:rPr lang="ru-RU" sz="1200" b="1" i="1" dirty="0"/>
              <a:t>Парус серый и косматый, </a:t>
            </a:r>
          </a:p>
          <a:p>
            <a:pPr algn="ctr"/>
            <a:r>
              <a:rPr lang="ru-RU" sz="1200" b="1" i="1" dirty="0"/>
              <a:t>Ознакомленный с грозой. </a:t>
            </a:r>
          </a:p>
          <a:p>
            <a:pPr algn="ctr"/>
            <a:r>
              <a:rPr lang="ru-RU" sz="1200" b="1" i="1" dirty="0"/>
              <a:t>Я тогда </a:t>
            </a:r>
            <a:r>
              <a:rPr lang="ru-RU" sz="1200" b="1" i="1" dirty="0" err="1"/>
              <a:t>пущуся</a:t>
            </a:r>
            <a:r>
              <a:rPr lang="ru-RU" sz="1200" b="1" i="1" dirty="0"/>
              <a:t> в море, </a:t>
            </a:r>
          </a:p>
          <a:p>
            <a:pPr algn="ctr"/>
            <a:r>
              <a:rPr lang="ru-RU" sz="1200" b="1" i="1" dirty="0"/>
              <a:t>Беззаботен и один, </a:t>
            </a:r>
          </a:p>
          <a:p>
            <a:pPr algn="ctr"/>
            <a:r>
              <a:rPr lang="ru-RU" sz="1200" b="1" i="1" dirty="0"/>
              <a:t>Разгуляюсь на просторе </a:t>
            </a:r>
          </a:p>
          <a:p>
            <a:pPr algn="ctr"/>
            <a:r>
              <a:rPr lang="ru-RU" sz="1200" b="1" i="1" dirty="0"/>
              <a:t>И потешусь в буйном споре </a:t>
            </a:r>
          </a:p>
          <a:p>
            <a:pPr algn="ctr"/>
            <a:r>
              <a:rPr lang="ru-RU" sz="1200" b="1" i="1" dirty="0"/>
              <a:t>С дикой прихотью пучин. </a:t>
            </a:r>
          </a:p>
          <a:p>
            <a:pPr algn="ctr"/>
            <a:r>
              <a:rPr lang="ru-RU" sz="1200" b="1" i="1" dirty="0"/>
              <a:t> </a:t>
            </a:r>
          </a:p>
          <a:p>
            <a:pPr algn="ctr"/>
            <a:r>
              <a:rPr lang="ru-RU" sz="1200" b="1" i="1" dirty="0"/>
              <a:t>Дайте мне дворец высокой </a:t>
            </a:r>
          </a:p>
          <a:p>
            <a:pPr algn="ctr"/>
            <a:r>
              <a:rPr lang="ru-RU" sz="1200" b="1" i="1" dirty="0"/>
              <a:t>И кругом зеленый сад, </a:t>
            </a:r>
          </a:p>
          <a:p>
            <a:pPr algn="ctr"/>
            <a:r>
              <a:rPr lang="ru-RU" sz="1200" b="1" i="1" dirty="0"/>
              <a:t>Чтоб в тени его широкой </a:t>
            </a:r>
          </a:p>
          <a:p>
            <a:pPr algn="ctr"/>
            <a:r>
              <a:rPr lang="ru-RU" sz="1200" b="1" i="1" dirty="0"/>
              <a:t>Зрел янтарный виноград; </a:t>
            </a:r>
          </a:p>
          <a:p>
            <a:pPr algn="ctr"/>
            <a:r>
              <a:rPr lang="ru-RU" sz="1200" b="1" i="1" dirty="0"/>
              <a:t>Чтоб фонтан не умолкая </a:t>
            </a:r>
          </a:p>
          <a:p>
            <a:pPr algn="ctr"/>
            <a:r>
              <a:rPr lang="ru-RU" sz="1200" b="1" i="1" dirty="0"/>
              <a:t>В зале мраморном журчал </a:t>
            </a:r>
          </a:p>
          <a:p>
            <a:pPr algn="ctr"/>
            <a:r>
              <a:rPr lang="ru-RU" sz="1200" b="1" i="1" dirty="0"/>
              <a:t>И меня б в мечтаньях рая, </a:t>
            </a:r>
          </a:p>
          <a:p>
            <a:pPr algn="ctr"/>
            <a:r>
              <a:rPr lang="ru-RU" sz="1200" b="1" i="1" dirty="0"/>
              <a:t>Хладной пылью орошая, </a:t>
            </a:r>
          </a:p>
          <a:p>
            <a:pPr algn="ctr"/>
            <a:r>
              <a:rPr lang="ru-RU" sz="1200" b="1" i="1" dirty="0"/>
              <a:t>Усыплял и пробуждал.</a:t>
            </a:r>
          </a:p>
        </p:txBody>
      </p:sp>
    </p:spTree>
    <p:extLst>
      <p:ext uri="{BB962C8B-B14F-4D97-AF65-F5344CB8AC3E}">
        <p14:creationId xmlns:p14="http://schemas.microsoft.com/office/powerpoint/2010/main" val="30710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8906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Print" pitchFamily="2" charset="0"/>
              </a:rPr>
              <a:t>Пародия </a:t>
            </a:r>
            <a:r>
              <a:rPr lang="ru-RU" dirty="0">
                <a:latin typeface="Segoe Print" pitchFamily="2" charset="0"/>
              </a:rPr>
              <a:t>- произведение искусства, </a:t>
            </a:r>
            <a:r>
              <a:rPr lang="ru-RU" dirty="0" smtClean="0">
                <a:latin typeface="Segoe Print" pitchFamily="2" charset="0"/>
              </a:rPr>
              <a:t>целью которого является создание комического </a:t>
            </a:r>
            <a:r>
              <a:rPr lang="ru-RU" dirty="0">
                <a:latin typeface="Segoe Print" pitchFamily="2" charset="0"/>
              </a:rPr>
              <a:t>эффекта за счёт намеренного повторения уникальных черт уже известного произведения, в специально изменённой форме.</a:t>
            </a:r>
            <a:br>
              <a:rPr lang="ru-RU" dirty="0">
                <a:latin typeface="Segoe Print" pitchFamily="2" charset="0"/>
              </a:rPr>
            </a:br>
            <a:endParaRPr lang="ru-RU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Segoe Print" pitchFamily="2" charset="0"/>
              </a:rPr>
              <a:t>Саундтрек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0891"/>
            <a:ext cx="3410143" cy="2844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1772815"/>
            <a:ext cx="5013974" cy="324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6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18658"/>
          </a:xfrm>
        </p:spPr>
        <p:txBody>
          <a:bodyPr>
            <a:normAutofit/>
          </a:bodyPr>
          <a:lstStyle/>
          <a:p>
            <a:r>
              <a:rPr lang="ru-RU" b="1" dirty="0">
                <a:latin typeface="Segoe Print" pitchFamily="2" charset="0"/>
              </a:rPr>
              <a:t>АФОРИЗМ (греч. </a:t>
            </a:r>
            <a:r>
              <a:rPr lang="ru-RU" b="1" dirty="0" err="1">
                <a:latin typeface="Segoe Print" pitchFamily="2" charset="0"/>
              </a:rPr>
              <a:t>aphorismos</a:t>
            </a:r>
            <a:r>
              <a:rPr lang="ru-RU" b="1" smtClean="0">
                <a:latin typeface="Segoe Print" pitchFamily="2" charset="0"/>
              </a:rPr>
              <a:t>)-</a:t>
            </a:r>
            <a:r>
              <a:rPr lang="ru-RU" b="1" dirty="0">
                <a:latin typeface="Segoe Print" pitchFamily="2" charset="0"/>
              </a:rPr>
              <a:t/>
            </a:r>
            <a:br>
              <a:rPr lang="ru-RU" b="1" dirty="0">
                <a:latin typeface="Segoe Print" pitchFamily="2" charset="0"/>
              </a:rPr>
            </a:br>
            <a:r>
              <a:rPr lang="ru-RU" b="1" dirty="0">
                <a:latin typeface="Segoe Print" pitchFamily="2" charset="0"/>
              </a:rPr>
              <a:t> изречение, выражающее в лаконичной форме обобщенную, законченную мысль.</a:t>
            </a:r>
          </a:p>
        </p:txBody>
      </p:sp>
    </p:spTree>
    <p:extLst>
      <p:ext uri="{BB962C8B-B14F-4D97-AF65-F5344CB8AC3E}">
        <p14:creationId xmlns:p14="http://schemas.microsoft.com/office/powerpoint/2010/main" val="18123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Афоризмы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Пруткова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80728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Segoe Print" pitchFamily="2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Никто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обнимет необъятного!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Смотри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корень!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Если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хочешь быть счастливым – будь им!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Если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клетке слона прочтешь надпись «буйвол», не верь глазам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своим!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Усердие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 превозмогает!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Что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имеем-не храним, потерявши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плачем!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Не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робей перед врагом: лютейший враг человека - он сам!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Лучше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скажи мало, но хорошо!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Всегда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держись начеку!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 Принимаясь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дело - соберись с духом! </a:t>
            </a:r>
          </a:p>
        </p:txBody>
      </p:sp>
    </p:spTree>
    <p:extLst>
      <p:ext uri="{BB962C8B-B14F-4D97-AF65-F5344CB8AC3E}">
        <p14:creationId xmlns:p14="http://schemas.microsoft.com/office/powerpoint/2010/main" val="12215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Паспорт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594" y="1124744"/>
            <a:ext cx="7200800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Фамилия: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Имя: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Отчество: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 рождения: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Место рождения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Родители: мать 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Отец: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Семейное положение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положение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занятий: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смерти: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Кем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выдан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паспорт: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94" y="1552575"/>
            <a:ext cx="28098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6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m_d82b04cb464f9d690a0a161aaba5541ec014a0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33750" cy="5765279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Harry-Potter-and-the-Death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908720"/>
            <a:ext cx="3253771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upic-thumbnail-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21" y="-34280"/>
            <a:ext cx="2574318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0"/>
            <a:ext cx="9144000" cy="68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33245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/>
          </a:p>
          <a:p>
            <a:pPr algn="ctr"/>
            <a:endParaRPr lang="ru-RU" sz="3600" b="1" dirty="0"/>
          </a:p>
          <a:p>
            <a:pPr algn="ctr"/>
            <a:endParaRPr lang="ru-RU" sz="3600" b="1" dirty="0" smtClean="0"/>
          </a:p>
          <a:p>
            <a:pPr algn="ctr"/>
            <a:endParaRPr lang="ru-RU" sz="3600" b="1" dirty="0"/>
          </a:p>
          <a:p>
            <a:pPr algn="ctr"/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526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2768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+mj-lt"/>
            </a:endParaRPr>
          </a:p>
        </p:txBody>
      </p:sp>
      <p:pic>
        <p:nvPicPr>
          <p:cNvPr id="3074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82"/>
            <a:ext cx="9239335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PR-</a:t>
            </a:r>
            <a:r>
              <a:rPr lang="ru-RU" sz="4800" b="1" dirty="0"/>
              <a:t>кампания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700808"/>
            <a:ext cx="849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</a:t>
            </a:r>
            <a:r>
              <a:rPr lang="ru-RU" sz="3200" dirty="0" err="1" smtClean="0"/>
              <a:t>ublic</a:t>
            </a:r>
            <a:r>
              <a:rPr lang="ru-RU" sz="3200" dirty="0" smtClean="0"/>
              <a:t> </a:t>
            </a:r>
            <a:r>
              <a:rPr lang="ru-RU" sz="3200" dirty="0" err="1"/>
              <a:t>relations</a:t>
            </a:r>
            <a:r>
              <a:rPr lang="ru-RU" sz="3200" dirty="0"/>
              <a:t>- связь с </a:t>
            </a:r>
            <a:r>
              <a:rPr lang="ru-RU" sz="3200" dirty="0" smtClean="0"/>
              <a:t>общественностью.</a:t>
            </a:r>
            <a:endParaRPr lang="ru-RU" sz="3200" dirty="0"/>
          </a:p>
        </p:txBody>
      </p:sp>
      <p:pic>
        <p:nvPicPr>
          <p:cNvPr id="3075" name="Picture 3" descr="C:\Users\1\Desktop\publ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29" y="2717740"/>
            <a:ext cx="5715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2768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+mj-lt"/>
            </a:endParaRPr>
          </a:p>
        </p:txBody>
      </p:sp>
      <p:pic>
        <p:nvPicPr>
          <p:cNvPr id="3074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82"/>
            <a:ext cx="9239335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PR-</a:t>
            </a:r>
            <a:r>
              <a:rPr lang="ru-RU" sz="4800" b="1" dirty="0"/>
              <a:t>кампания</a:t>
            </a:r>
          </a:p>
        </p:txBody>
      </p:sp>
      <p:pic>
        <p:nvPicPr>
          <p:cNvPr id="5122" name="Picture 2" descr="C:\Users\1\Desktop\phronesis4kopi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50" y="1512987"/>
            <a:ext cx="33909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21328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Информационный отдел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505382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Рекламный отдел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218453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Отдел по подбору персонала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47251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Музыкальный редактор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07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6"/>
            <a:ext cx="9239345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Козьма</a:t>
            </a:r>
            <a:r>
              <a:rPr lang="ru-RU" sz="3200" b="1" dirty="0" smtClean="0"/>
              <a:t> Петрович Прутков</a:t>
            </a:r>
            <a:endParaRPr lang="ru-RU" sz="32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66" y="1638211"/>
            <a:ext cx="4713287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3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6"/>
            <a:ext cx="9239345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Козьма</a:t>
            </a:r>
            <a:r>
              <a:rPr lang="ru-RU" sz="3200" b="1" dirty="0" smtClean="0"/>
              <a:t> Петрович Прутков</a:t>
            </a:r>
            <a:endParaRPr lang="ru-RU" sz="3200" b="1" dirty="0"/>
          </a:p>
        </p:txBody>
      </p:sp>
      <p:pic>
        <p:nvPicPr>
          <p:cNvPr id="6147" name="Picture 3" descr="C:\Users\1\Desktop\53475f71-39dc-65ad-39dc-65a294b696a1.photo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35" y="1196752"/>
            <a:ext cx="2857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51432673_Prut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6" y="1495604"/>
            <a:ext cx="4019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965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6854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5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\Desktop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6"/>
            <a:ext cx="9239345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Козьма</a:t>
            </a:r>
            <a:r>
              <a:rPr lang="ru-RU" sz="3200" b="1" dirty="0" smtClean="0"/>
              <a:t> Петрович Прутков</a:t>
            </a:r>
            <a:endParaRPr lang="ru-RU" sz="3200" b="1" dirty="0"/>
          </a:p>
        </p:txBody>
      </p:sp>
      <p:pic>
        <p:nvPicPr>
          <p:cNvPr id="7170" name="Picture 2" descr="C:\Users\1\Desktop\i_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8882"/>
            <a:ext cx="11953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i_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3" y="3284984"/>
            <a:ext cx="12287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1\Desktop\i_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67" y="692696"/>
            <a:ext cx="1219200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1\Desktop\i_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030538"/>
            <a:ext cx="1127125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1\Desktop\i_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34111"/>
            <a:ext cx="1487487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1\Desktop\i_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61" y="5742010"/>
            <a:ext cx="152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1\Desktop\i_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84984"/>
            <a:ext cx="12192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1\Desktop\0002-003-Moj-portre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47900"/>
            <a:ext cx="2667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1\Desktop\i_0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313" y="938882"/>
            <a:ext cx="1123950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1\Desktop\04028e7f940ba17c141cb774b03e243d8b831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37" y="1160928"/>
            <a:ext cx="5238001" cy="5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4849"/>
            <a:ext cx="4206163" cy="37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Print" pitchFamily="2" charset="0"/>
              </a:rPr>
              <a:t>Классик, которого не было!</a:t>
            </a:r>
            <a:endParaRPr lang="ru-RU" sz="32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45" y="2276872"/>
            <a:ext cx="2878137" cy="3182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5084763" cy="3365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260648"/>
            <a:ext cx="789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Segoe Print" pitchFamily="2" charset="0"/>
              </a:rPr>
              <a:t>Классик, которого не было!</a:t>
            </a:r>
            <a:endParaRPr lang="ru-RU" sz="36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186</TotalTime>
  <Words>356</Words>
  <Application>Microsoft Office PowerPoint</Application>
  <PresentationFormat>Экран (4:3)</PresentationFormat>
  <Paragraphs>85</Paragraphs>
  <Slides>20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Творчество, живущее в веках!</vt:lpstr>
      <vt:lpstr>«Имя славное Пруткова…»</vt:lpstr>
      <vt:lpstr>Рекламный отдел</vt:lpstr>
      <vt:lpstr>Подбор актеров</vt:lpstr>
      <vt:lpstr>Презентация PowerPoint</vt:lpstr>
      <vt:lpstr>Пародия - произведение искусства, целью которого является создание комического эффекта за счёт намеренного повторения уникальных черт уже известного произведения, в специально изменённой форме. </vt:lpstr>
      <vt:lpstr>Саундтрек</vt:lpstr>
      <vt:lpstr>АФОРИЗМ (греч. aphorismos)-  изречение, выражающее в лаконичной форме обобщенную, законченную мысль.</vt:lpstr>
      <vt:lpstr>Афоризмы Козьмы Пруткова</vt:lpstr>
      <vt:lpstr>Паспорт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Творчество, живущее в веках!</dc:title>
  <dc:creator>1</dc:creator>
  <cp:lastModifiedBy>дом</cp:lastModifiedBy>
  <cp:revision>26</cp:revision>
  <cp:lastPrinted>2015-02-12T00:19:03Z</cp:lastPrinted>
  <dcterms:created xsi:type="dcterms:W3CDTF">2015-02-09T22:44:37Z</dcterms:created>
  <dcterms:modified xsi:type="dcterms:W3CDTF">2015-02-12T00:19:26Z</dcterms:modified>
</cp:coreProperties>
</file>