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EED9-86E5-4B7E-9CAE-953C12B1D048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3EFB-0A3E-4427-AAEF-7F633CD07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AE85-FF1E-422B-83D6-76AD73CBACED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76E73-D4F8-44FD-BA0A-A00315C72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E329-4D7C-46C9-9D2C-8A10BD88330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25A5-211D-4A73-83F3-520DAAA80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A4D7-86D2-444B-BC03-204D5C29F5E7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59935-ED53-480A-AF3B-565062C82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F5C0-C94A-4CEA-B06A-99380E4B509F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3529-77B3-47C0-B871-73BBD423E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7962-F9D5-4E4C-83F1-0DA5CAA64369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0889-C411-4530-816E-9E87B668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A004-FE5A-4CAA-82AC-120BD46ED3D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DDCC-8E4C-48F6-A272-18F00B8DE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F962-9AF6-4217-A725-2609E38678F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E23C-A262-44C6-88B8-72089EFCF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C24-2BA9-43AA-8AC8-0AAD7813923D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FD20-FC45-48D3-929B-F839B5BD3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55D4-C234-4B42-85CB-985B79683194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4A2A-3ED5-4A6B-8DE0-161D99BC3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B2EC-E50A-41A6-9002-06BF3F0D93E8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ECBC-7174-463B-B828-183193526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E0A436-453C-4CF9-96B4-A1BF50E80FE6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BACE7-3CF8-4458-AAAE-3DE961764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143116"/>
            <a:ext cx="5429281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dirty="0" smtClean="0"/>
              <a:t>« Мир математики»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75" y="4429125"/>
            <a:ext cx="5186363" cy="15716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Comic Sans MS" pitchFamily="66" charset="0"/>
                <a:cs typeface="Arial" charset="0"/>
              </a:rPr>
              <a:t>5 - </a:t>
            </a:r>
            <a:r>
              <a:rPr lang="ru-RU" sz="2400" b="1" dirty="0" smtClean="0">
                <a:latin typeface="Comic Sans MS" pitchFamily="66" charset="0"/>
                <a:cs typeface="Arial" charset="0"/>
              </a:rPr>
              <a:t>6 классы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2428860" y="1643051"/>
            <a:ext cx="6229336" cy="314327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Предмет математики настолько серьёзен,</a:t>
            </a:r>
            <a:b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что полезно не упускать случаев делать его немного занимательным”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44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</a:rPr>
              <a:t>				К. Гаусс </a:t>
            </a:r>
          </a:p>
          <a:p>
            <a:pPr algn="just">
              <a:buNone/>
              <a:defRPr/>
            </a:pPr>
            <a:endParaRPr lang="ru-RU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623140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i="1" dirty="0" smtClean="0">
                <a:solidFill>
                  <a:srgbClr val="CC0066"/>
                </a:solidFill>
              </a:rPr>
              <a:t>Мир математики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76280"/>
            <a:ext cx="5214974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Администратор\Desktop\user-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123126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clip_image0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00438"/>
            <a:ext cx="1200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Desktop\17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643050"/>
            <a:ext cx="13620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дминистратор\Desktop\8054989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000504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13273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1928802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Desktop\emblema.jpg"/>
          <p:cNvPicPr/>
          <p:nvPr/>
        </p:nvPicPr>
        <p:blipFill>
          <a:blip r:embed="rId8" cstate="print"/>
          <a:srcRect r="64885"/>
          <a:stretch>
            <a:fillRect/>
          </a:stretch>
        </p:blipFill>
        <p:spPr bwMode="auto">
          <a:xfrm>
            <a:off x="5072066" y="4714884"/>
            <a:ext cx="971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Маршрутный лист путешествия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8143932" cy="2997234"/>
        </p:xfrm>
        <a:graphic>
          <a:graphicData uri="http://schemas.openxmlformats.org/drawingml/2006/table">
            <a:tbl>
              <a:tblPr/>
              <a:tblGrid>
                <a:gridCol w="1163268"/>
                <a:gridCol w="1163268"/>
                <a:gridCol w="1163268"/>
                <a:gridCol w="1163268"/>
                <a:gridCol w="1163268"/>
                <a:gridCol w="1163796"/>
                <a:gridCol w="1163796"/>
              </a:tblGrid>
              <a:tr h="1643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300" b="1" dirty="0" smtClean="0">
                          <a:solidFill>
                            <a:srgbClr val="FF0000"/>
                          </a:solidFill>
                          <a:latin typeface="Copyis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opyist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Отметка о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посещении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17" marR="63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9" name="Рисунок 1" descr="user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1098395" cy="1000132"/>
          </a:xfrm>
          <a:prstGeom prst="rect">
            <a:avLst/>
          </a:prstGeom>
          <a:noFill/>
        </p:spPr>
      </p:pic>
      <p:pic>
        <p:nvPicPr>
          <p:cNvPr id="6150" name="Рисунок 2" descr="17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857255" cy="943645"/>
          </a:xfrm>
          <a:prstGeom prst="rect">
            <a:avLst/>
          </a:prstGeom>
          <a:noFill/>
        </p:spPr>
      </p:pic>
      <p:pic>
        <p:nvPicPr>
          <p:cNvPr id="6147" name="Рисунок 3" descr="8054989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5" y="2357431"/>
            <a:ext cx="1143006" cy="1143007"/>
          </a:xfrm>
          <a:prstGeom prst="rect">
            <a:avLst/>
          </a:prstGeom>
          <a:noFill/>
        </p:spPr>
      </p:pic>
      <p:pic>
        <p:nvPicPr>
          <p:cNvPr id="6148" name="Рисунок 4" descr="clip_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00306"/>
            <a:ext cx="1219199" cy="1000368"/>
          </a:xfrm>
          <a:prstGeom prst="rect">
            <a:avLst/>
          </a:prstGeom>
          <a:noFill/>
        </p:spPr>
      </p:pic>
      <p:pic>
        <p:nvPicPr>
          <p:cNvPr id="6146" name="Рисунок 5" descr="13273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428868"/>
            <a:ext cx="1139825" cy="1133475"/>
          </a:xfrm>
          <a:prstGeom prst="rect">
            <a:avLst/>
          </a:prstGeom>
          <a:noFill/>
        </p:spPr>
      </p:pic>
      <p:pic>
        <p:nvPicPr>
          <p:cNvPr id="6145" name="Рисунок 6" descr="emblema"/>
          <p:cNvPicPr>
            <a:picLocks noChangeAspect="1" noChangeArrowheads="1"/>
          </p:cNvPicPr>
          <p:nvPr/>
        </p:nvPicPr>
        <p:blipFill>
          <a:blip r:embed="rId7" cstate="print"/>
          <a:srcRect r="64890"/>
          <a:stretch>
            <a:fillRect/>
          </a:stretch>
        </p:blipFill>
        <p:spPr bwMode="auto">
          <a:xfrm>
            <a:off x="7572396" y="2428868"/>
            <a:ext cx="1079798" cy="947736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Счастливого пути!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r="12040"/>
          <a:stretch>
            <a:fillRect/>
          </a:stretch>
        </p:blipFill>
        <p:spPr bwMode="auto">
          <a:xfrm>
            <a:off x="1500166" y="1500174"/>
            <a:ext cx="6490247" cy="461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ctr">
              <a:buNone/>
            </a:pPr>
            <a:r>
              <a:rPr lang="ru-RU" sz="6400" smtClean="0">
                <a:solidFill>
                  <a:srgbClr val="C00000"/>
                </a:solidFill>
              </a:rPr>
              <a:t> Спасибо </a:t>
            </a:r>
            <a:r>
              <a:rPr lang="ru-RU" sz="6400" dirty="0" smtClean="0">
                <a:solidFill>
                  <a:srgbClr val="C00000"/>
                </a:solidFill>
              </a:rPr>
              <a:t>за внимание!</a:t>
            </a:r>
            <a:endParaRPr lang="ru-RU" sz="6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Администратор\Desktop\user-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861048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emblema.jpg"/>
          <p:cNvPicPr/>
          <p:nvPr/>
        </p:nvPicPr>
        <p:blipFill>
          <a:blip r:embed="rId3" cstate="print"/>
          <a:srcRect r="64885"/>
          <a:stretch>
            <a:fillRect/>
          </a:stretch>
        </p:blipFill>
        <p:spPr bwMode="auto">
          <a:xfrm>
            <a:off x="683568" y="1628800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226</TotalTime>
  <Words>30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 МАТЕМАТИКА</vt:lpstr>
      <vt:lpstr>Игра « Мир математики»</vt:lpstr>
      <vt:lpstr>Слайд 2</vt:lpstr>
      <vt:lpstr>Мир математики</vt:lpstr>
      <vt:lpstr>Маршрутный лист путешествия</vt:lpstr>
      <vt:lpstr>Счастливого пути!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31</cp:revision>
  <dcterms:created xsi:type="dcterms:W3CDTF">2011-07-26T03:24:12Z</dcterms:created>
  <dcterms:modified xsi:type="dcterms:W3CDTF">2015-02-25T05:03:04Z</dcterms:modified>
</cp:coreProperties>
</file>