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69" r:id="rId16"/>
    <p:sldId id="273" r:id="rId17"/>
    <p:sldId id="272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5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6E54D-F204-44E9-85A0-132FEB3B2A6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B67C4-46DE-4F32-BAE3-C6EEF96A8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67C4-46DE-4F32-BAE3-C6EEF96A88D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8E-DD3E-49F2-91AA-2893DF8D92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14B-1F99-414E-BBAC-5C6730A1B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8E-DD3E-49F2-91AA-2893DF8D92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14B-1F99-414E-BBAC-5C6730A1B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8E-DD3E-49F2-91AA-2893DF8D92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14B-1F99-414E-BBAC-5C6730A1B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8E-DD3E-49F2-91AA-2893DF8D92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14B-1F99-414E-BBAC-5C6730A1B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8E-DD3E-49F2-91AA-2893DF8D92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14B-1F99-414E-BBAC-5C6730A1B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8E-DD3E-49F2-91AA-2893DF8D92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14B-1F99-414E-BBAC-5C6730A1B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8E-DD3E-49F2-91AA-2893DF8D92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14B-1F99-414E-BBAC-5C6730A1B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8E-DD3E-49F2-91AA-2893DF8D92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14B-1F99-414E-BBAC-5C6730A1B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8E-DD3E-49F2-91AA-2893DF8D92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14B-1F99-414E-BBAC-5C6730A1B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8E-DD3E-49F2-91AA-2893DF8D92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14B-1F99-414E-BBAC-5C6730A1B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EA8E-DD3E-49F2-91AA-2893DF8D92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14B-1F99-414E-BBAC-5C6730A1B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EA8E-DD3E-49F2-91AA-2893DF8D92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FA14B-1F99-414E-BBAC-5C6730A1B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22.png"/><Relationship Id="rId4" Type="http://schemas.microsoft.com/office/2007/relationships/media" Target="../media/media1.mp3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22.png"/><Relationship Id="rId4" Type="http://schemas.microsoft.com/office/2007/relationships/media" Target="../media/media1.mp3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mp3"/><Relationship Id="rId5" Type="http://schemas.openxmlformats.org/officeDocument/2006/relationships/image" Target="../media/image22.png"/><Relationship Id="rId4" Type="http://schemas.microsoft.com/office/2007/relationships/media" Target="../media/media1.mp3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Тема урока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i="1" dirty="0" smtClean="0"/>
              <a:t>Культура России второй половины </a:t>
            </a:r>
            <a:r>
              <a:rPr lang="en-US" i="1" dirty="0" smtClean="0"/>
              <a:t> XVIII</a:t>
            </a:r>
            <a:r>
              <a:rPr lang="ru-RU" i="1" dirty="0" smtClean="0"/>
              <a:t> века»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836712"/>
            <a:ext cx="63367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Эрмитажный театр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</a:p>
          <a:p>
            <a:endParaRPr lang="ru-RU" sz="3200" dirty="0" smtClean="0"/>
          </a:p>
          <a:p>
            <a:r>
              <a:rPr lang="ru-RU" sz="3200" dirty="0" smtClean="0"/>
              <a:t>        Д. Кваренги</a:t>
            </a:r>
          </a:p>
        </p:txBody>
      </p:sp>
      <p:pic>
        <p:nvPicPr>
          <p:cNvPr id="7" name="Содержимое 6" descr="er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556792"/>
            <a:ext cx="5179039" cy="388236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856357"/>
            <a:ext cx="55081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Академия наук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</a:p>
          <a:p>
            <a:r>
              <a:rPr lang="ru-RU" sz="3200" dirty="0" smtClean="0"/>
              <a:t>     Д. Кваренги </a:t>
            </a:r>
          </a:p>
        </p:txBody>
      </p:sp>
      <p:pic>
        <p:nvPicPr>
          <p:cNvPr id="7" name="Содержимое 6" descr="nauk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2026977"/>
            <a:ext cx="5465581" cy="409918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Содержимое 3" descr="632ef43e24cc43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132856"/>
            <a:ext cx="5340758" cy="3800022"/>
          </a:xfrm>
        </p:spPr>
      </p:pic>
      <p:sp>
        <p:nvSpPr>
          <p:cNvPr id="5" name="Прямоугольник 4"/>
          <p:cNvSpPr/>
          <p:nvPr/>
        </p:nvSpPr>
        <p:spPr>
          <a:xfrm>
            <a:off x="2267744" y="1412776"/>
            <a:ext cx="45720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/>
              <a:t>Дом Пашкова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sz="2400" dirty="0" smtClean="0"/>
              <a:t>В.И. Баженов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45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Петровский путевой дворец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М.Ф. Казаков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5707941" cy="337402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Здание Сената в Москве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М.Ф. Казаков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4077072"/>
            <a:ext cx="6635080" cy="204909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1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80728"/>
            <a:ext cx="6768752" cy="41964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01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Московский университет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М.Ф. Казаков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_92566_c43815b3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5484728" cy="3462235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 генерал-губернатора Москвы (ныне мэрия Москвы)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М.Ф. Казаков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4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5450718" cy="363381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Голицынская</a:t>
            </a:r>
            <a:r>
              <a:rPr lang="ru-RU" dirty="0" smtClean="0"/>
              <a:t> больница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М.Ф. Казаков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-7-ru-klassiciz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692696"/>
            <a:ext cx="6048672" cy="381907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Колонный зал Благородного собрания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М.Ф. Казаков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lori-0004622827-bigww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5256584" cy="390397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Внутренний вид Колонного зала Благородного собрания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r2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6729708" cy="33545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/>
              <a:t>Я слышу – и забываю,</a:t>
            </a:r>
          </a:p>
          <a:p>
            <a:pPr algn="ctr">
              <a:buNone/>
            </a:pPr>
            <a:r>
              <a:rPr lang="ru-RU" sz="5400" dirty="0" smtClean="0"/>
              <a:t>Я вижу -  и запоминаю,</a:t>
            </a:r>
          </a:p>
          <a:p>
            <a:pPr algn="ctr">
              <a:buNone/>
            </a:pPr>
            <a:r>
              <a:rPr lang="ru-RU" sz="5400" dirty="0" smtClean="0"/>
              <a:t>Я делаю – и понимаю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r">
              <a:buNone/>
            </a:pPr>
            <a:r>
              <a:rPr lang="ru-RU" sz="4400" dirty="0" smtClean="0"/>
              <a:t>Конфуций</a:t>
            </a:r>
            <a:endParaRPr lang="ru-RU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 - Русская Плясовая (2012) &quot; Музыка 2013 - скачать бесплат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1405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8"/>
          </a:xfrm>
        </p:spPr>
        <p:txBody>
          <a:bodyPr/>
          <a:lstStyle/>
          <a:p>
            <a:r>
              <a:rPr lang="ru-RU" u="sng" dirty="0" smtClean="0">
                <a:solidFill>
                  <a:srgbClr val="0070C0"/>
                </a:solidFill>
              </a:rPr>
              <a:t>Народная культура</a:t>
            </a:r>
            <a:endParaRPr lang="ru-RU" u="sng" dirty="0"/>
          </a:p>
        </p:txBody>
      </p:sp>
    </p:spTree>
    <p:extLst>
      <p:ext uri="{BB962C8B-B14F-4D97-AF65-F5344CB8AC3E}">
        <p14:creationId xmlns="" xmlns:p14="http://schemas.microsoft.com/office/powerpoint/2010/main" val="71355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Вопросы.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-Какие традиции русского народа вы знаете?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-Какие традиции соблюдаете?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-Зачем надо знать и соблюдать традиции своего народа?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26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7643192" cy="11807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Тип нашего  проекта: «Игры и забавы на Масленицу»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Тип проекта: «Игровой»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Старинные Русские Песни (2) - Золотое Руно - Александр Сигач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3608"/>
            <a:ext cx="6667500" cy="465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65017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ферат на тему украинские народные праздники :: 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1" y="116632"/>
            <a:ext cx="6105525" cy="5419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дминистрация МО &quot;Рославльский район&quot; Смоленской области :: Нов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5064218" cy="4834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асленица (60 фото) YoFun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3679305" cy="4905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712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Игры.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Блог сайта &quot;Пусть всегда будет солнце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904656" cy="5109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1917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Кто быстрее на метле?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Занимательный рассказ о Бабушке Яге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696744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Hastushki-Minusovka_slova_zdes__(mp3.malovato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083843" y="62373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2361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Петушки.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AutoShape 2" descr="петушок на палочке as a gift (Новосибирск). Wishers. DaruD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етушок на палочке as a gift (Новосибирск). Wishers. DaruD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петушок на палочке as a gift (Новосибирск). Wishers. DaruDa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петушок на палочке as a gift (Новосибирск). Wishers. DaruDa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петушок на палочке as a gift (Новосибирск). Wishers. DaruDa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петушок на палочке as a gift (Новосибирск). Wishers. DaruDa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петушок на палочке as a gift (Новосибирск). Wishers. DaruDar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петушок на палочке as a gift (Новосибирск). Wishers. DaruDar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36" y="1227138"/>
            <a:ext cx="4282721" cy="4938166"/>
          </a:xfrm>
          <a:prstGeom prst="rect">
            <a:avLst/>
          </a:prstGeom>
        </p:spPr>
      </p:pic>
      <p:pic>
        <p:nvPicPr>
          <p:cNvPr id="13" name="CHastushki-Minusovka_slova_zdes__(mp3.malovato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54005" y="63093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5952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5549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Ледяной столб.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Реанимация чудом спасла: сумчанин рухнул с вершины аттракциона &quot;Ледяной столб&quot; / Новости / Все о развлекательном оборудовании д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400600" cy="4904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2837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Кулачные бои.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Просмотр сообщений - Технар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09" y="1340768"/>
            <a:ext cx="6768752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8816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Взятие снежного городка.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 descr="Дмитрий Холин (Россия, 1970) Серия &quot;Масленица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20000" cy="4486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4018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Какие изменения происходят в культуре России во второй половине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en-US" sz="4400" dirty="0" smtClean="0"/>
              <a:t>XVIII </a:t>
            </a:r>
            <a:r>
              <a:rPr lang="ru-RU" sz="4400" dirty="0" smtClean="0"/>
              <a:t>века?</a:t>
            </a:r>
            <a:endParaRPr lang="ru-RU" sz="4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Катание на санях.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 descr="ЗИМНИЕ ЗАБАВЫ (ЧАСТЬ 6 - САНКИ - ЛЮБИМЫЙ ТРАНСПОРТ ДЕТСТВА!)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82553"/>
            <a:ext cx="6667500" cy="502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5119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32562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Лента записей из дневника блогера Мировой_инет. Страница 55 :: BlogRider.ru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22" y="1700808"/>
            <a:ext cx="6408712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Hastushki-Minusovka_slova_zdes__(mp3.malovato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347864" y="6209064"/>
            <a:ext cx="487363" cy="4873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332656"/>
            <a:ext cx="6942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72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Какой проект, на ваш взгляд, является самым содержательным?</a:t>
            </a:r>
            <a:br>
              <a:rPr lang="ru-RU" sz="3200" dirty="0" smtClean="0"/>
            </a:br>
            <a:r>
              <a:rPr lang="ru-RU" sz="3200" dirty="0" smtClean="0"/>
              <a:t>-Какой проект, на ваш взгляд, является самым интересным?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dirty="0" smtClean="0"/>
              <a:t>- Какой проект, на ваш взгляд, является самым зрелищным?</a:t>
            </a:r>
          </a:p>
          <a:p>
            <a:pPr algn="ctr">
              <a:buNone/>
            </a:pPr>
            <a:r>
              <a:rPr lang="ru-RU" sz="2800" dirty="0" smtClean="0"/>
              <a:t>- Какая защита проекта показалась вам самой убедительной?</a:t>
            </a:r>
          </a:p>
          <a:p>
            <a:pPr algn="ctr">
              <a:buNone/>
            </a:pPr>
            <a:r>
              <a:rPr lang="ru-RU" sz="2800" dirty="0" smtClean="0"/>
              <a:t>- Что нового, интересного, полезного вы узнали на сегодняшнем уроке?</a:t>
            </a:r>
          </a:p>
          <a:p>
            <a:pPr algn="ctr">
              <a:buNone/>
            </a:pPr>
            <a:r>
              <a:rPr lang="ru-RU" sz="2800" dirty="0" smtClean="0"/>
              <a:t>- Понравилось ли вам форма проведения такого урока?</a:t>
            </a:r>
            <a:endParaRPr lang="ru-RU" sz="28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676456" cy="2367136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Русская литература второй половины </a:t>
            </a:r>
            <a:r>
              <a:rPr lang="en-US" dirty="0" smtClean="0"/>
              <a:t>XVIII</a:t>
            </a:r>
            <a:r>
              <a:rPr lang="ru-RU" dirty="0" smtClean="0"/>
              <a:t> века.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76456" cy="1935088"/>
          </a:xfrm>
        </p:spPr>
        <p:txBody>
          <a:bodyPr>
            <a:normAutofit/>
          </a:bodyPr>
          <a:lstStyle/>
          <a:p>
            <a:r>
              <a:rPr lang="ru-RU" dirty="0" smtClean="0"/>
              <a:t>Архитектура России второй половины </a:t>
            </a:r>
            <a:r>
              <a:rPr lang="en-US" dirty="0" smtClean="0"/>
              <a:t>XVIII</a:t>
            </a:r>
            <a:r>
              <a:rPr lang="ru-RU" dirty="0" smtClean="0"/>
              <a:t> века.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980728"/>
            <a:ext cx="45365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Академия художеств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lvl="1"/>
            <a:endParaRPr lang="ru-RU" sz="2000" dirty="0" smtClean="0"/>
          </a:p>
          <a:p>
            <a:pPr lvl="1"/>
            <a:endParaRPr lang="ru-RU" sz="2000" dirty="0" smtClean="0"/>
          </a:p>
          <a:p>
            <a:pPr lvl="1"/>
            <a:r>
              <a:rPr lang="ru-RU" sz="2400" dirty="0" smtClean="0"/>
              <a:t>Ж. </a:t>
            </a:r>
            <a:r>
              <a:rPr lang="ru-RU" sz="2400" dirty="0" err="1" smtClean="0"/>
              <a:t>Валлен-Деламот</a:t>
            </a:r>
            <a:r>
              <a:rPr lang="ru-RU" sz="2400" dirty="0" smtClean="0"/>
              <a:t>, А.Ф. </a:t>
            </a:r>
            <a:r>
              <a:rPr lang="ru-RU" sz="2400" dirty="0" err="1" smtClean="0"/>
              <a:t>Кокоринов</a:t>
            </a:r>
            <a:endParaRPr lang="ru-RU" sz="2400" dirty="0" smtClean="0"/>
          </a:p>
        </p:txBody>
      </p:sp>
      <p:pic>
        <p:nvPicPr>
          <p:cNvPr id="7" name="Содержимое 6" descr="16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783034" cy="31920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6672"/>
            <a:ext cx="69127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Троицкий собор Александро-Невской лавры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И.Е </a:t>
            </a:r>
            <a:r>
              <a:rPr lang="ru-RU" sz="2800" dirty="0" err="1" smtClean="0"/>
              <a:t>Старов</a:t>
            </a:r>
            <a:endParaRPr lang="ru-RU" sz="2800" dirty="0" smtClean="0"/>
          </a:p>
        </p:txBody>
      </p:sp>
      <p:pic>
        <p:nvPicPr>
          <p:cNvPr id="9" name="Содержимое 8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64960"/>
            <a:ext cx="5681604" cy="426120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484784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Таврический дворец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</a:t>
            </a:r>
          </a:p>
          <a:p>
            <a:r>
              <a:rPr lang="ru-RU" sz="3200" dirty="0" smtClean="0"/>
              <a:t>         И.Е </a:t>
            </a:r>
            <a:r>
              <a:rPr lang="ru-RU" sz="3200" dirty="0" err="1" smtClean="0"/>
              <a:t>Старов</a:t>
            </a:r>
            <a:r>
              <a:rPr lang="ru-RU" sz="3200" dirty="0" smtClean="0"/>
              <a:t> </a:t>
            </a:r>
          </a:p>
        </p:txBody>
      </p:sp>
      <p:pic>
        <p:nvPicPr>
          <p:cNvPr id="7" name="Содержимое 6" descr="attbig_8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062956"/>
            <a:ext cx="5715000" cy="36004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908720"/>
            <a:ext cx="7272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Камеронова</a:t>
            </a:r>
            <a:r>
              <a:rPr lang="ru-RU" sz="3200" dirty="0" smtClean="0"/>
              <a:t> галерея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    Ч.Камерон</a:t>
            </a:r>
          </a:p>
        </p:txBody>
      </p:sp>
      <p:pic>
        <p:nvPicPr>
          <p:cNvPr id="7" name="Содержимое 6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8081" y="1600200"/>
            <a:ext cx="598783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229</Words>
  <Application>Microsoft Office PowerPoint</Application>
  <PresentationFormat>Экран (4:3)</PresentationFormat>
  <Paragraphs>145</Paragraphs>
  <Slides>33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Тема урока : «Культура России второй половины  XVIII века»</vt:lpstr>
      <vt:lpstr>Слайд 2</vt:lpstr>
      <vt:lpstr>      Какие изменения происходят в культуре России во второй половине </vt:lpstr>
      <vt:lpstr>Русская литература второй половины XVIII века.</vt:lpstr>
      <vt:lpstr>Архитектура России второй половины XVIII века.</vt:lpstr>
      <vt:lpstr> </vt:lpstr>
      <vt:lpstr> </vt:lpstr>
      <vt:lpstr> </vt:lpstr>
      <vt:lpstr> </vt:lpstr>
      <vt:lpstr> </vt:lpstr>
      <vt:lpstr> </vt:lpstr>
      <vt:lpstr>        </vt:lpstr>
      <vt:lpstr>Петровский путевой дворец         М.Ф. Казаков  </vt:lpstr>
      <vt:lpstr>Здание Сената в Москве         М.Ф. Казаков  </vt:lpstr>
      <vt:lpstr>Московский университет         М.Ф. Казаков    </vt:lpstr>
      <vt:lpstr>Дом генерал-губернатора Москвы (ныне мэрия Москвы)        М.Ф. Казаков </vt:lpstr>
      <vt:lpstr>Голицынская больница         М.Ф. Казаков   </vt:lpstr>
      <vt:lpstr>Колонный зал Благородного собрания         М.Ф. Казаков  </vt:lpstr>
      <vt:lpstr>Внутренний вид Колонного зала Благородного собрания  </vt:lpstr>
      <vt:lpstr>Народная культура</vt:lpstr>
      <vt:lpstr>Вопросы.</vt:lpstr>
      <vt:lpstr>Слайд 22</vt:lpstr>
      <vt:lpstr>Слайд 23</vt:lpstr>
      <vt:lpstr>Игры.</vt:lpstr>
      <vt:lpstr>Кто быстрее на метле?</vt:lpstr>
      <vt:lpstr>Петушки.</vt:lpstr>
      <vt:lpstr>Ледяной столб.</vt:lpstr>
      <vt:lpstr>Кулачные бои.</vt:lpstr>
      <vt:lpstr>Взятие снежного городка.</vt:lpstr>
      <vt:lpstr>Катание на санях.</vt:lpstr>
      <vt:lpstr>Слайд 31</vt:lpstr>
      <vt:lpstr>Слайд 32</vt:lpstr>
      <vt:lpstr>    - Какой проект, на ваш взгляд, является самым содержательным? -Какой проект, на ваш взгляд, является самым интересным? 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: Культура России второй половины  XVIII века</dc:title>
  <dc:creator>USER</dc:creator>
  <cp:lastModifiedBy>USER</cp:lastModifiedBy>
  <cp:revision>15</cp:revision>
  <dcterms:created xsi:type="dcterms:W3CDTF">2015-02-16T18:18:06Z</dcterms:created>
  <dcterms:modified xsi:type="dcterms:W3CDTF">2015-03-15T18:47:56Z</dcterms:modified>
</cp:coreProperties>
</file>