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11"/>
  </p:notesMasterIdLst>
  <p:sldIdLst>
    <p:sldId id="256" r:id="rId2"/>
    <p:sldId id="260" r:id="rId3"/>
    <p:sldId id="263" r:id="rId4"/>
    <p:sldId id="261" r:id="rId5"/>
    <p:sldId id="262" r:id="rId6"/>
    <p:sldId id="264" r:id="rId7"/>
    <p:sldId id="265" r:id="rId8"/>
    <p:sldId id="269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84D13-6E96-4AFB-B69C-2830A00C81C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FD139-D803-419B-BC8B-9B1E6A265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1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здравления с Праздниками - Ирландский Волкодав / Irish Wolfhound - Страница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2" y="-531440"/>
            <a:ext cx="9204158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484" y="1916832"/>
            <a:ext cx="82591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Я  смогу  выполнить  все задания !</a:t>
            </a:r>
          </a:p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 меня  все  получится !</a:t>
            </a:r>
          </a:p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Желаю  успехов  себе  и  друзьям !</a:t>
            </a:r>
          </a:p>
        </p:txBody>
      </p:sp>
    </p:spTree>
    <p:extLst>
      <p:ext uri="{BB962C8B-B14F-4D97-AF65-F5344CB8AC3E}">
        <p14:creationId xmlns:p14="http://schemas.microsoft.com/office/powerpoint/2010/main" val="15627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2" y="-531440"/>
            <a:ext cx="9204158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989" y="764704"/>
            <a:ext cx="81239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деревнею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кружа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Веселились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два стрижа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носились друг за другом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зигзагом, а то кругом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бросались сверху вниз, 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стрелой пронзали высь.</a:t>
            </a:r>
          </a:p>
        </p:txBody>
      </p:sp>
    </p:spTree>
    <p:extLst>
      <p:ext uri="{BB962C8B-B14F-4D97-AF65-F5344CB8AC3E}">
        <p14:creationId xmlns:p14="http://schemas.microsoft.com/office/powerpoint/2010/main" val="14994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1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Стрижонок Скрип #56811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12" y="1412776"/>
            <a:ext cx="4336094" cy="484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 / Энциклопедия &quot;Литература и язык&quot; (с иллюстрациям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2216"/>
            <a:ext cx="2520280" cy="34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1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Соколиный дух - Тетрадь, сплетенная из травы - Сообщества и развлечения - Ossb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7" y="1223911"/>
            <a:ext cx="29523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кусные, но опасны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2902678" cy="21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Vorona Seraya.jpg - Клуб Следопыт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33841"/>
            <a:ext cx="2687960" cy="23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1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Фото ласточки -береговушки на реке в Саблино., Фото со мной,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480720" cy="48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ение стриже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5400000">
            <a:off x="4572000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1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1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Тороп С.О. Ласточка береговая (Riparia ripari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70329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0" name="Freeform 48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>
              <a:gd name="T0" fmla="*/ 268 w 6102"/>
              <a:gd name="T1" fmla="*/ 735 h 1632"/>
              <a:gd name="T2" fmla="*/ 318 w 6102"/>
              <a:gd name="T3" fmla="*/ 620 h 1632"/>
              <a:gd name="T4" fmla="*/ 400 w 6102"/>
              <a:gd name="T5" fmla="*/ 554 h 1632"/>
              <a:gd name="T6" fmla="*/ 458 w 6102"/>
              <a:gd name="T7" fmla="*/ 513 h 1632"/>
              <a:gd name="T8" fmla="*/ 606 w 6102"/>
              <a:gd name="T9" fmla="*/ 439 h 1632"/>
              <a:gd name="T10" fmla="*/ 631 w 6102"/>
              <a:gd name="T11" fmla="*/ 415 h 1632"/>
              <a:gd name="T12" fmla="*/ 647 w 6102"/>
              <a:gd name="T13" fmla="*/ 390 h 1632"/>
              <a:gd name="T14" fmla="*/ 762 w 6102"/>
              <a:gd name="T15" fmla="*/ 332 h 1632"/>
              <a:gd name="T16" fmla="*/ 812 w 6102"/>
              <a:gd name="T17" fmla="*/ 308 h 1632"/>
              <a:gd name="T18" fmla="*/ 836 w 6102"/>
              <a:gd name="T19" fmla="*/ 291 h 1632"/>
              <a:gd name="T20" fmla="*/ 894 w 6102"/>
              <a:gd name="T21" fmla="*/ 275 h 1632"/>
              <a:gd name="T22" fmla="*/ 1272 w 6102"/>
              <a:gd name="T23" fmla="*/ 118 h 1632"/>
              <a:gd name="T24" fmla="*/ 1338 w 6102"/>
              <a:gd name="T25" fmla="*/ 77 h 1632"/>
              <a:gd name="T26" fmla="*/ 2145 w 6102"/>
              <a:gd name="T27" fmla="*/ 61 h 1632"/>
              <a:gd name="T28" fmla="*/ 2614 w 6102"/>
              <a:gd name="T29" fmla="*/ 52 h 1632"/>
              <a:gd name="T30" fmla="*/ 2663 w 6102"/>
              <a:gd name="T31" fmla="*/ 44 h 1632"/>
              <a:gd name="T32" fmla="*/ 2893 w 6102"/>
              <a:gd name="T33" fmla="*/ 11 h 1632"/>
              <a:gd name="T34" fmla="*/ 3478 w 6102"/>
              <a:gd name="T35" fmla="*/ 44 h 1632"/>
              <a:gd name="T36" fmla="*/ 3601 w 6102"/>
              <a:gd name="T37" fmla="*/ 94 h 1632"/>
              <a:gd name="T38" fmla="*/ 3905 w 6102"/>
              <a:gd name="T39" fmla="*/ 168 h 1632"/>
              <a:gd name="T40" fmla="*/ 4391 w 6102"/>
              <a:gd name="T41" fmla="*/ 176 h 1632"/>
              <a:gd name="T42" fmla="*/ 4473 w 6102"/>
              <a:gd name="T43" fmla="*/ 217 h 1632"/>
              <a:gd name="T44" fmla="*/ 4580 w 6102"/>
              <a:gd name="T45" fmla="*/ 225 h 1632"/>
              <a:gd name="T46" fmla="*/ 4630 w 6102"/>
              <a:gd name="T47" fmla="*/ 258 h 1632"/>
              <a:gd name="T48" fmla="*/ 4704 w 6102"/>
              <a:gd name="T49" fmla="*/ 340 h 1632"/>
              <a:gd name="T50" fmla="*/ 4909 w 6102"/>
              <a:gd name="T51" fmla="*/ 398 h 1632"/>
              <a:gd name="T52" fmla="*/ 4951 w 6102"/>
              <a:gd name="T53" fmla="*/ 415 h 1632"/>
              <a:gd name="T54" fmla="*/ 5206 w 6102"/>
              <a:gd name="T55" fmla="*/ 431 h 1632"/>
              <a:gd name="T56" fmla="*/ 5271 w 6102"/>
              <a:gd name="T57" fmla="*/ 480 h 1632"/>
              <a:gd name="T58" fmla="*/ 5288 w 6102"/>
              <a:gd name="T59" fmla="*/ 497 h 1632"/>
              <a:gd name="T60" fmla="*/ 5321 w 6102"/>
              <a:gd name="T61" fmla="*/ 546 h 1632"/>
              <a:gd name="T62" fmla="*/ 5378 w 6102"/>
              <a:gd name="T63" fmla="*/ 587 h 1632"/>
              <a:gd name="T64" fmla="*/ 5477 w 6102"/>
              <a:gd name="T65" fmla="*/ 628 h 1632"/>
              <a:gd name="T66" fmla="*/ 5527 w 6102"/>
              <a:gd name="T67" fmla="*/ 645 h 1632"/>
              <a:gd name="T68" fmla="*/ 5658 w 6102"/>
              <a:gd name="T69" fmla="*/ 719 h 1632"/>
              <a:gd name="T70" fmla="*/ 5757 w 6102"/>
              <a:gd name="T71" fmla="*/ 793 h 1632"/>
              <a:gd name="T72" fmla="*/ 5946 w 6102"/>
              <a:gd name="T73" fmla="*/ 834 h 1632"/>
              <a:gd name="T74" fmla="*/ 3214 w 6102"/>
              <a:gd name="T75" fmla="*/ 916 h 1632"/>
              <a:gd name="T76" fmla="*/ 1840 w 6102"/>
              <a:gd name="T77" fmla="*/ 892 h 1632"/>
              <a:gd name="T78" fmla="*/ 1223 w 6102"/>
              <a:gd name="T79" fmla="*/ 884 h 1632"/>
              <a:gd name="T80" fmla="*/ 277 w 6102"/>
              <a:gd name="T81" fmla="*/ 744 h 1632"/>
              <a:gd name="T82" fmla="*/ 268 w 6102"/>
              <a:gd name="T83" fmla="*/ 719 h 1632"/>
              <a:gd name="T84" fmla="*/ 268 w 6102"/>
              <a:gd name="T85" fmla="*/ 735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96988" y="2565400"/>
            <a:ext cx="129698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61" name="Pese109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44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8" grpId="0" animBg="1"/>
      <p:bldP spid="133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98"/>
            <a:ext cx="92041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268760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Отбило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охоту отнимать еду у других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2. Опасно вылезать из норки,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риск разбиться.</a:t>
            </a:r>
          </a:p>
          <a:p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3. У маленьких птиц есть враги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4. Опасность должна сплачивать стаю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5. Без мамы холодно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6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Хорошо, когда умеешь летать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7. Необходимо трудиться, чтобы обезопасить себя.</a:t>
            </a:r>
          </a:p>
        </p:txBody>
      </p:sp>
    </p:spTree>
    <p:extLst>
      <p:ext uri="{BB962C8B-B14F-4D97-AF65-F5344CB8AC3E}">
        <p14:creationId xmlns:p14="http://schemas.microsoft.com/office/powerpoint/2010/main" val="6630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301</TotalTime>
  <Words>96</Words>
  <Application>Microsoft Office PowerPoint</Application>
  <PresentationFormat>Экран (4:3)</PresentationFormat>
  <Paragraphs>29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волчкова</cp:lastModifiedBy>
  <cp:revision>17</cp:revision>
  <dcterms:created xsi:type="dcterms:W3CDTF">2015-03-08T07:06:00Z</dcterms:created>
  <dcterms:modified xsi:type="dcterms:W3CDTF">2015-03-10T10:50:33Z</dcterms:modified>
</cp:coreProperties>
</file>