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6" r:id="rId4"/>
    <p:sldId id="267" r:id="rId5"/>
    <p:sldId id="277" r:id="rId6"/>
    <p:sldId id="259" r:id="rId7"/>
    <p:sldId id="260" r:id="rId8"/>
    <p:sldId id="262" r:id="rId9"/>
    <p:sldId id="261" r:id="rId10"/>
    <p:sldId id="268" r:id="rId11"/>
    <p:sldId id="269" r:id="rId12"/>
    <p:sldId id="271" r:id="rId13"/>
    <p:sldId id="272" r:id="rId14"/>
    <p:sldId id="273" r:id="rId15"/>
    <p:sldId id="278" r:id="rId16"/>
    <p:sldId id="276" r:id="rId17"/>
    <p:sldId id="27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667D"/>
    <a:srgbClr val="CC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835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2B393-3C8C-4DEE-8943-58201C88B81A}" type="datetimeFigureOut">
              <a:rPr lang="ru-RU" smtClean="0"/>
              <a:pPr/>
              <a:t>26.04.2014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37E14-9DD6-43C9-8B07-7714A81F0F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2B393-3C8C-4DEE-8943-58201C88B81A}" type="datetimeFigureOut">
              <a:rPr lang="ru-RU" smtClean="0"/>
              <a:pPr/>
              <a:t>26.04.2014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37E14-9DD6-43C9-8B07-7714A81F0F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2B393-3C8C-4DEE-8943-58201C88B81A}" type="datetimeFigureOut">
              <a:rPr lang="ru-RU" smtClean="0"/>
              <a:pPr/>
              <a:t>26.04.2014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37E14-9DD6-43C9-8B07-7714A81F0F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2B393-3C8C-4DEE-8943-58201C88B81A}" type="datetimeFigureOut">
              <a:rPr lang="ru-RU" smtClean="0"/>
              <a:pPr/>
              <a:t>26.04.2014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37E14-9DD6-43C9-8B07-7714A81F0F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2B393-3C8C-4DEE-8943-58201C88B81A}" type="datetimeFigureOut">
              <a:rPr lang="ru-RU" smtClean="0"/>
              <a:pPr/>
              <a:t>26.04.2014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37E14-9DD6-43C9-8B07-7714A81F0F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2B393-3C8C-4DEE-8943-58201C88B81A}" type="datetimeFigureOut">
              <a:rPr lang="ru-RU" smtClean="0"/>
              <a:pPr/>
              <a:t>26.04.2014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37E14-9DD6-43C9-8B07-7714A81F0F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2B393-3C8C-4DEE-8943-58201C88B81A}" type="datetimeFigureOut">
              <a:rPr lang="ru-RU" smtClean="0"/>
              <a:pPr/>
              <a:t>26.04.2014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37E14-9DD6-43C9-8B07-7714A81F0F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2B393-3C8C-4DEE-8943-58201C88B81A}" type="datetimeFigureOut">
              <a:rPr lang="ru-RU" smtClean="0"/>
              <a:pPr/>
              <a:t>26.04.2014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37E14-9DD6-43C9-8B07-7714A81F0F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2B393-3C8C-4DEE-8943-58201C88B81A}" type="datetimeFigureOut">
              <a:rPr lang="ru-RU" smtClean="0"/>
              <a:pPr/>
              <a:t>26.04.2014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37E14-9DD6-43C9-8B07-7714A81F0F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2B393-3C8C-4DEE-8943-58201C88B81A}" type="datetimeFigureOut">
              <a:rPr lang="ru-RU" smtClean="0"/>
              <a:pPr/>
              <a:t>26.04.2014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37E14-9DD6-43C9-8B07-7714A81F0F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2B393-3C8C-4DEE-8943-58201C88B81A}" type="datetimeFigureOut">
              <a:rPr lang="ru-RU" smtClean="0"/>
              <a:pPr/>
              <a:t>26.04.2014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37E14-9DD6-43C9-8B07-7714A81F0F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52B393-3C8C-4DEE-8943-58201C88B81A}" type="datetimeFigureOut">
              <a:rPr lang="ru-RU" smtClean="0"/>
              <a:pPr/>
              <a:t>26.04.2014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937E14-9DD6-43C9-8B07-7714A81F0F6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C00CC"/>
                </a:solidFill>
              </a:rPr>
              <a:t>ПРЕЗЕНТАЦИЮ ПОДГОТОВИЛА</a:t>
            </a:r>
            <a:br>
              <a:rPr lang="ru-RU" b="1" dirty="0" smtClean="0">
                <a:solidFill>
                  <a:srgbClr val="CC00CC"/>
                </a:solidFill>
              </a:rPr>
            </a:br>
            <a:r>
              <a:rPr lang="ru-RU" b="1" dirty="0" smtClean="0">
                <a:solidFill>
                  <a:srgbClr val="CC00CC"/>
                </a:solidFill>
              </a:rPr>
              <a:t>УЧИТЕЛЬ ВЫСШЕЙ КАТЕГОРИИ</a:t>
            </a:r>
            <a:endParaRPr lang="ru-RU" b="1" dirty="0">
              <a:solidFill>
                <a:srgbClr val="CC00CC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ПРУДНИКОВА СВЕТЛАНА ФЁДОРОВНА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Администратор\Downloads\383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484784"/>
            <a:ext cx="6480720" cy="4248472"/>
          </a:xfrm>
          <a:prstGeom prst="rect">
            <a:avLst/>
          </a:prstGeom>
          <a:noFill/>
          <a:ln w="38100" cmpd="sng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619672" y="1"/>
            <a:ext cx="6264696" cy="134076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 cmpd="sng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C00CC"/>
                </a:solidFill>
              </a:rPr>
              <a:t>ГОРОД ВЛАДИМИР.  ЗОЛОТЫЕ ВОРОТА</a:t>
            </a:r>
            <a:endParaRPr lang="ru-RU" sz="4000" b="1" dirty="0">
              <a:solidFill>
                <a:srgbClr val="CC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Администратор\Downloads\383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052736"/>
            <a:ext cx="6408711" cy="5040560"/>
          </a:xfrm>
          <a:prstGeom prst="rect">
            <a:avLst/>
          </a:prstGeom>
          <a:noFill/>
          <a:ln w="38100" cmpd="sng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059832" y="0"/>
            <a:ext cx="3478132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 cmpd="sng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C00CC"/>
                </a:solidFill>
              </a:rPr>
              <a:t>Г.ВЛАДИМИР. УСПЕНСКИЙ СОБОР</a:t>
            </a:r>
            <a:endParaRPr lang="ru-RU" sz="2400" b="1" dirty="0">
              <a:solidFill>
                <a:srgbClr val="CC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истратор\Downloads\заводы Смоленска с фото  23 тыс изображений найдено в Яндекс.Картинках_files\b_13199136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460781"/>
            <a:ext cx="6696744" cy="4464495"/>
          </a:xfrm>
          <a:prstGeom prst="rect">
            <a:avLst/>
          </a:prstGeom>
          <a:noFill/>
          <a:ln w="38100" cmpd="sng">
            <a:solidFill>
              <a:schemeClr val="accent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043609" y="0"/>
            <a:ext cx="6984776" cy="1200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 cmpd="sng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C00CC"/>
                </a:solidFill>
              </a:rPr>
              <a:t>ГОРОД СМОЛЕНСК.  УСПЕНСКИЙ КАФЕДРАЛЬНЫЙ СОБОР</a:t>
            </a:r>
            <a:endParaRPr lang="ru-RU" sz="3600" b="1" dirty="0">
              <a:solidFill>
                <a:srgbClr val="CC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дминистратор\Downloads\заводы Смоленска с фото  23 тыс изображений найдено в Яндекс.Картинках_files\file_0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44824"/>
            <a:ext cx="3888432" cy="4752528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</p:pic>
      <p:pic>
        <p:nvPicPr>
          <p:cNvPr id="4099" name="Picture 3" descr="C:\Users\Администратор\Downloads\заводы Смоленска с фото  23 тыс изображений найдено в Яндекс.Картинках_files\i (13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1853087"/>
            <a:ext cx="3888432" cy="4672258"/>
          </a:xfrm>
          <a:prstGeom prst="rect">
            <a:avLst/>
          </a:prstGeom>
          <a:noFill/>
          <a:ln w="38100" cmpd="sng">
            <a:solidFill>
              <a:schemeClr val="accent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267744" y="0"/>
            <a:ext cx="5104474" cy="175432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 cmpd="sng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C00CC"/>
                </a:solidFill>
              </a:rPr>
              <a:t>ПОСЕЛОК ХИСЛАВИЧИ. ЦЕРКОВЬ БОРИСА И ГЛЕБА</a:t>
            </a:r>
            <a:endParaRPr lang="ru-RU" sz="3600" b="1" dirty="0">
              <a:solidFill>
                <a:srgbClr val="CC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дминистратор\Downloads\заводы Смоленска с фото  23 тыс изображений найдено в Яндекс.Картинках_files\i (1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132856"/>
            <a:ext cx="4104456" cy="3672408"/>
          </a:xfrm>
          <a:prstGeom prst="rect">
            <a:avLst/>
          </a:prstGeom>
          <a:noFill/>
          <a:ln w="38100" cmpd="sng">
            <a:solidFill>
              <a:schemeClr val="accent1"/>
            </a:solidFill>
          </a:ln>
        </p:spPr>
      </p:pic>
      <p:pic>
        <p:nvPicPr>
          <p:cNvPr id="3" name="Рисунок 2" descr="http://img-fotki.yandex.ru/get/4714/9772125.9d/0_6c0d8_8dc7e3a5_ori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2132856"/>
            <a:ext cx="3672408" cy="3672408"/>
          </a:xfrm>
          <a:prstGeom prst="rect">
            <a:avLst/>
          </a:prstGeom>
          <a:noFill/>
          <a:ln w="38100" cmpd="sng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475656" y="0"/>
            <a:ext cx="6883047" cy="1200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 cmpd="sng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C00CC"/>
                </a:solidFill>
              </a:rPr>
              <a:t>ПОСЕЛОК ХИСЛАВИЧИ. РОДОВОЕ ИМЕНИЕ ГРАФА САЛТЫКОВА</a:t>
            </a:r>
            <a:endParaRPr lang="ru-RU" sz="3600" b="1" dirty="0">
              <a:solidFill>
                <a:srgbClr val="CC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Администратор\Desktop\1111111\Мои документы\фото дома\фото села\DSCN079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990600"/>
            <a:ext cx="5256584" cy="4876800"/>
          </a:xfrm>
          <a:prstGeom prst="rect">
            <a:avLst/>
          </a:prstGeom>
          <a:noFill/>
          <a:ln w="38100" cmpd="sng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267744" y="0"/>
            <a:ext cx="4968552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 cmpd="sng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C00CC"/>
                </a:solidFill>
              </a:rPr>
              <a:t>ПАРК ПОМЕЩИКА КУЗЬМЫ МУХИНА   Д. СОИНО</a:t>
            </a:r>
            <a:endParaRPr lang="ru-RU" sz="2400" b="1" dirty="0">
              <a:solidFill>
                <a:srgbClr val="CC00CC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истратор\Downloads\заводы Смоленска с фото  23 тыс изображений найдено в Яндекс.Картинках_files\hram_skvereta03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628800"/>
            <a:ext cx="3888432" cy="4586082"/>
          </a:xfrm>
          <a:prstGeom prst="rect">
            <a:avLst/>
          </a:prstGeom>
          <a:noFill/>
          <a:ln w="38100" cmpd="sng">
            <a:solidFill>
              <a:schemeClr val="accent5">
                <a:lumMod val="50000"/>
              </a:schemeClr>
            </a:solidFill>
          </a:ln>
        </p:spPr>
      </p:pic>
      <p:pic>
        <p:nvPicPr>
          <p:cNvPr id="3" name="Picture 3" descr="C:\Users\Администратор\Downloads\заводы Смоленска с фото  23 тыс изображений найдено в Яндекс.Картинках_files\i (15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628800"/>
            <a:ext cx="3816424" cy="4608512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547664" y="1"/>
            <a:ext cx="5976664" cy="1200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 cmpd="sng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C00CC"/>
                </a:solidFill>
              </a:rPr>
              <a:t>ДЕРЕВНЯ СКВЕРЕТА. ИЛЬИНСКАЯ ЦЕРКОВЬ</a:t>
            </a:r>
            <a:endParaRPr lang="ru-RU" sz="3600" b="1" dirty="0">
              <a:solidFill>
                <a:srgbClr val="CC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43809" y="2204864"/>
            <a:ext cx="43204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СПАСИБО ЗА ВНИМАНИЕ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1196752"/>
            <a:ext cx="6552728" cy="378565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FF00"/>
                </a:solidFill>
              </a:rPr>
              <a:t>ЗОЛОТОЕ КОЛЬЦО РОССИИ. ЗОЛОТЫЕ МЕСТА СМОЛЕНЩИНЫ</a:t>
            </a:r>
            <a:endParaRPr lang="ru-RU" sz="6000" b="1" dirty="0">
              <a:solidFill>
                <a:srgbClr val="FFFF00"/>
              </a:solidFill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1556792"/>
            <a:ext cx="7920881" cy="249299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     </a:t>
            </a:r>
            <a:r>
              <a:rPr lang="ru-RU" sz="4400" b="1" dirty="0" smtClean="0">
                <a:solidFill>
                  <a:srgbClr val="00B050"/>
                </a:solidFill>
              </a:rPr>
              <a:t>интегрированный урок окружающий   мир + азбука смоленского края</a:t>
            </a:r>
          </a:p>
          <a:p>
            <a:r>
              <a:rPr lang="ru-RU" sz="2400" dirty="0" smtClean="0"/>
              <a:t>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Администратор\Downloads\383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556792"/>
            <a:ext cx="6264696" cy="4752528"/>
          </a:xfrm>
          <a:prstGeom prst="rect">
            <a:avLst/>
          </a:prstGeom>
          <a:noFill/>
          <a:ln w="38100" cmpd="sng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979712" y="0"/>
            <a:ext cx="5112568" cy="132343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 cmpd="sng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C00CC"/>
                </a:solidFill>
              </a:rPr>
              <a:t>ГОРОД СЕРГИЕВ- ПОСАД</a:t>
            </a:r>
            <a:endParaRPr lang="ru-RU" sz="4000" b="1" dirty="0">
              <a:solidFill>
                <a:srgbClr val="CC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Дорогобуж\DSCN14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817378"/>
            <a:ext cx="5832648" cy="4536052"/>
          </a:xfrm>
          <a:prstGeom prst="rect">
            <a:avLst/>
          </a:prstGeom>
          <a:noFill/>
          <a:ln w="38100" cmpd="sng">
            <a:solidFill>
              <a:srgbClr val="7030A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123729" y="0"/>
            <a:ext cx="5400600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cmpd="sng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C00CC"/>
                </a:solidFill>
              </a:rPr>
              <a:t>СВЯТО-ТРОИЦКИЙ ГЕРАСИМО-БОЛДИНСКИЙ МОНАСТЫРЬ</a:t>
            </a:r>
            <a:endParaRPr lang="ru-RU" b="1" dirty="0">
              <a:solidFill>
                <a:srgbClr val="CC00CC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835150" y="1700213"/>
            <a:ext cx="5833194" cy="4487254"/>
          </a:xfrm>
          <a:prstGeom prst="rect">
            <a:avLst/>
          </a:prstGeom>
          <a:ln w="38100" cmpd="sng">
            <a:solidFill>
              <a:srgbClr val="00206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907704" y="0"/>
            <a:ext cx="5361296" cy="132343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C00CC"/>
                </a:solidFill>
              </a:rPr>
              <a:t>ГОРОД СУЗДАЛЬ. МУЗЕЙ  И.  ЛЕВИТАНА</a:t>
            </a:r>
            <a:endParaRPr lang="ru-RU" sz="4000" b="1" dirty="0">
              <a:solidFill>
                <a:srgbClr val="CC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Documents and Settings\Admin\Рабочий стол\Мои результаты сканирования\2010-01 (янв)\сканирование00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0380" y="1772816"/>
            <a:ext cx="6748004" cy="4104456"/>
          </a:xfrm>
          <a:prstGeom prst="rect">
            <a:avLst/>
          </a:prstGeom>
          <a:noFill/>
          <a:ln w="38100" cmpd="sng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331640" y="260649"/>
            <a:ext cx="6625292" cy="1200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 cmpd="sng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C00CC"/>
                </a:solidFill>
              </a:rPr>
              <a:t>УСАДЬБА ХМЕЛИТА-РОДОВОЕ ИМЕНИЕ ГРИБОЕДОВЫХ</a:t>
            </a:r>
            <a:endParaRPr lang="ru-RU" sz="3600" b="1" dirty="0">
              <a:solidFill>
                <a:srgbClr val="CC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35696" y="0"/>
            <a:ext cx="6251344" cy="132343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C00CC"/>
                </a:solidFill>
              </a:rPr>
              <a:t>ГОРОД СУЗДАЛЬ.МУЗЕЙ ДЕРЕВЯННОГО ЗОТЧЕСТВА</a:t>
            </a:r>
            <a:endParaRPr lang="ru-RU" sz="4000" b="1" dirty="0">
              <a:solidFill>
                <a:srgbClr val="CC00CC"/>
              </a:solidFill>
            </a:endParaRPr>
          </a:p>
        </p:txBody>
      </p:sp>
      <p:pic>
        <p:nvPicPr>
          <p:cNvPr id="5" name="Рисунок 4" descr="C:\Users\Администратор\Downloads\0b0bdc80db5c661f92ac9eccc0f15cc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628800"/>
            <a:ext cx="7056784" cy="3672408"/>
          </a:xfrm>
          <a:prstGeom prst="rect">
            <a:avLst/>
          </a:prstGeom>
          <a:noFill/>
          <a:ln w="38100" cmpd="sng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Documents and Settings\Admin\Рабочий стол\Мои результаты сканирования\2010-01 (янв)\сканирование00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433858"/>
            <a:ext cx="6840760" cy="4638730"/>
          </a:xfrm>
          <a:prstGeom prst="rect">
            <a:avLst/>
          </a:prstGeom>
          <a:noFill/>
          <a:ln w="38100" cmpd="sng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267744" y="0"/>
            <a:ext cx="4752528" cy="138499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 cmpd="sng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C00CC"/>
                </a:solidFill>
              </a:rPr>
              <a:t>ТАЛАШКИНО. ИСТОРИКО-АРХИТЕКТУРНЫЙ КОМПЛЕКС « ТЕРЕМОК»</a:t>
            </a:r>
            <a:endParaRPr lang="ru-RU" sz="2800" b="1" dirty="0">
              <a:solidFill>
                <a:srgbClr val="CC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94</Words>
  <Application>Microsoft Office PowerPoint</Application>
  <PresentationFormat>Экран (4:3)</PresentationFormat>
  <Paragraphs>19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ПРЕЗЕНТАЦИЮ ПОДГОТОВИЛА УЧИТЕЛЬ ВЫСШЕЙ КАТЕГОРИИ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XTreme.ws</dc:creator>
  <cp:lastModifiedBy>XTreme.ws</cp:lastModifiedBy>
  <cp:revision>16</cp:revision>
  <dcterms:created xsi:type="dcterms:W3CDTF">2014-01-19T16:07:58Z</dcterms:created>
  <dcterms:modified xsi:type="dcterms:W3CDTF">2014-04-26T17:11:23Z</dcterms:modified>
</cp:coreProperties>
</file>