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4AF-AEFB-42CD-9B8C-0F1151939A0A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CA1C-6C1E-4F22-A791-96BB856C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4AF-AEFB-42CD-9B8C-0F1151939A0A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CA1C-6C1E-4F22-A791-96BB856C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4AF-AEFB-42CD-9B8C-0F1151939A0A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CA1C-6C1E-4F22-A791-96BB856C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4AF-AEFB-42CD-9B8C-0F1151939A0A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CA1C-6C1E-4F22-A791-96BB856C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4AF-AEFB-42CD-9B8C-0F1151939A0A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CA1C-6C1E-4F22-A791-96BB856C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4AF-AEFB-42CD-9B8C-0F1151939A0A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CA1C-6C1E-4F22-A791-96BB856C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4AF-AEFB-42CD-9B8C-0F1151939A0A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CA1C-6C1E-4F22-A791-96BB856C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4AF-AEFB-42CD-9B8C-0F1151939A0A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CA1C-6C1E-4F22-A791-96BB856C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4AF-AEFB-42CD-9B8C-0F1151939A0A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CA1C-6C1E-4F22-A791-96BB856C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4AF-AEFB-42CD-9B8C-0F1151939A0A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CA1C-6C1E-4F22-A791-96BB856C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84AF-AEFB-42CD-9B8C-0F1151939A0A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CA1C-6C1E-4F22-A791-96BB856C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84AF-AEFB-42CD-9B8C-0F1151939A0A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6CA1C-6C1E-4F22-A791-96BB856C0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Francis Drake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quiz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2558" y="1628800"/>
            <a:ext cx="4116514" cy="4824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9.       Drake was appointed … against the Spanish Armada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a)      Vice Admiral of the English Fleet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b)     the captain of the Golden Hind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c)       a Minister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457200" y="1584766"/>
            <a:ext cx="504056" cy="72008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10.   The Spanish Armada was … 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a)      the English fleet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b)      the Spanish fleet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c)       the main ship in Spain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hlinkClick r:id="" action="ppaction://noaction"/>
              </a:rPr>
              <a:t>      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04967" y="2708920"/>
            <a:ext cx="504056" cy="72008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11.   Francis Drake was buried …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a)     in Westminster Abbey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b)     in Spain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c)      at sea</a:t>
            </a:r>
          </a:p>
        </p:txBody>
      </p:sp>
      <p:pic>
        <p:nvPicPr>
          <p:cNvPr id="7170" name="Picture 2" descr="C:\Users\DNS\Pictures\Дрейк\i (1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852936"/>
            <a:ext cx="3696000" cy="277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Улыбающееся лицо 4"/>
          <p:cNvSpPr/>
          <p:nvPr/>
        </p:nvSpPr>
        <p:spPr>
          <a:xfrm>
            <a:off x="457200" y="4365104"/>
            <a:ext cx="504056" cy="72008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12.   Sir Francis Drake will be</a:t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 remembered  in…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a)   names of some places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LcParenR" startAt="2"/>
            </a:pPr>
            <a:r>
              <a:rPr lang="en-US" dirty="0" smtClean="0"/>
              <a:t>in British TV series and </a:t>
            </a:r>
          </a:p>
          <a:p>
            <a:pPr marL="514350" indent="-514350">
              <a:buNone/>
            </a:pPr>
            <a:r>
              <a:rPr lang="en-US" dirty="0" smtClean="0"/>
              <a:t>in the video game industry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c) names of some places,</a:t>
            </a:r>
          </a:p>
          <a:p>
            <a:pPr marL="514350" indent="-514350">
              <a:buNone/>
            </a:pPr>
            <a:r>
              <a:rPr lang="en-US" dirty="0" smtClean="0"/>
              <a:t> in British TV series and </a:t>
            </a:r>
          </a:p>
          <a:p>
            <a:pPr marL="514350" indent="-514350">
              <a:buNone/>
            </a:pPr>
            <a:r>
              <a:rPr lang="en-US" dirty="0" smtClean="0"/>
              <a:t>in the video game  industry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ru-RU" sz="2800" dirty="0"/>
          </a:p>
        </p:txBody>
      </p:sp>
      <p:pic>
        <p:nvPicPr>
          <p:cNvPr id="6146" name="Picture 2" descr="C:\Users\DNS\Pictures\Дрейк\i (1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060847"/>
            <a:ext cx="2709184" cy="402354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Улыбающееся лицо 4"/>
          <p:cNvSpPr/>
          <p:nvPr/>
        </p:nvSpPr>
        <p:spPr>
          <a:xfrm>
            <a:off x="323528" y="3674126"/>
            <a:ext cx="504056" cy="72008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Describe the pictures using  Past Perfect/ Past Simple Tenses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As the Spanish  (destroy) his ships, they (become) a life long enemy for Drake.</a:t>
            </a:r>
            <a:endParaRPr lang="ru-RU" sz="4000" dirty="0"/>
          </a:p>
        </p:txBody>
      </p:sp>
      <p:pic>
        <p:nvPicPr>
          <p:cNvPr id="1026" name="Picture 2" descr="C:\Users\DNS\Pictures\Дрейк\i (10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348880"/>
            <a:ext cx="3566640" cy="2772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Drake (return) to England as a hero, because he (become) the first Englishman to circumnavigate the Earth.</a:t>
            </a:r>
            <a:endParaRPr lang="ru-RU" sz="3600" dirty="0"/>
          </a:p>
        </p:txBody>
      </p:sp>
      <p:pic>
        <p:nvPicPr>
          <p:cNvPr id="2050" name="Picture 2" descr="C:\Users\DNS\Pictures\Дрейк\i (5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996952"/>
            <a:ext cx="4405920" cy="2412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Drake (take part) in the battle with the Spanish Armada, he (become) Vice Admiral of the English Fleet.</a:t>
            </a:r>
            <a:endParaRPr lang="ru-RU" sz="3600" dirty="0"/>
          </a:p>
        </p:txBody>
      </p:sp>
      <p:pic>
        <p:nvPicPr>
          <p:cNvPr id="3074" name="Picture 2" descr="C:\Users\DNS\Pictures\Дрейк\i (15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348880"/>
            <a:ext cx="4032000" cy="3024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Many poor people (respect) Drake,  as he (bring) potato to Europe.</a:t>
            </a:r>
            <a:endParaRPr lang="ru-RU" sz="4000" dirty="0"/>
          </a:p>
        </p:txBody>
      </p:sp>
      <p:pic>
        <p:nvPicPr>
          <p:cNvPr id="4098" name="Picture 2" descr="C:\Users\DNS\Pictures\Дрейк\i (1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581128"/>
            <a:ext cx="2671200" cy="190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099" name="Picture 3" descr="C:\Users\DNS\Pictures\Дрейк\i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883383"/>
            <a:ext cx="3348000" cy="2232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sum up!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During today’s lesson I have learnt…/</a:t>
            </a:r>
          </a:p>
          <a:p>
            <a:pPr>
              <a:buNone/>
            </a:pPr>
            <a:r>
              <a:rPr lang="en-US" sz="3200" dirty="0" smtClean="0"/>
              <a:t>     found out…/</a:t>
            </a:r>
          </a:p>
          <a:p>
            <a:pPr>
              <a:buNone/>
            </a:pPr>
            <a:r>
              <a:rPr lang="en-US" sz="3200" dirty="0" smtClean="0"/>
              <a:t>     remembered…</a:t>
            </a:r>
          </a:p>
          <a:p>
            <a:pPr>
              <a:buNone/>
            </a:pPr>
            <a:r>
              <a:rPr lang="en-US" sz="3200" dirty="0" smtClean="0"/>
              <a:t>It was interesting for me that…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Your home task:</a:t>
            </a:r>
          </a:p>
          <a:p>
            <a:r>
              <a:rPr lang="en-US" dirty="0" smtClean="0"/>
              <a:t>Ex. 7 p. 55</a:t>
            </a:r>
          </a:p>
          <a:p>
            <a:r>
              <a:rPr lang="en-US" dirty="0" smtClean="0"/>
              <a:t>To read the text p. 55</a:t>
            </a:r>
          </a:p>
          <a:p>
            <a:r>
              <a:rPr lang="en-US" dirty="0" smtClean="0"/>
              <a:t>To find the info about a </a:t>
            </a:r>
            <a:r>
              <a:rPr lang="en-US" smtClean="0"/>
              <a:t>Russian traveler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1.       Francis Drake was  …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a)   a   sea captain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LcParenR" startAt="2"/>
            </a:pPr>
            <a:r>
              <a:rPr lang="en-US" dirty="0" smtClean="0"/>
              <a:t>a   sea captain, </a:t>
            </a:r>
          </a:p>
          <a:p>
            <a:pPr marL="514350" indent="-514350">
              <a:buNone/>
            </a:pPr>
            <a:r>
              <a:rPr lang="en-US" dirty="0" smtClean="0"/>
              <a:t>a navigator, a privateer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c)  a veterinarian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DNS\Pictures\Дрейк\i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204864"/>
            <a:ext cx="3672000" cy="3672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Улыбающееся лицо 1"/>
          <p:cNvSpPr/>
          <p:nvPr/>
        </p:nvSpPr>
        <p:spPr>
          <a:xfrm>
            <a:off x="457200" y="2708920"/>
            <a:ext cx="504056" cy="72008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2.       He was knighted by …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a)    Queen Elizabeth II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b)    Queen Victoria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c)    Queen Elizabeth I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2051" name="Picture 3" descr="C:\Users\DNS\Pictures\Дрейк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780928"/>
            <a:ext cx="4224000" cy="316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Улыбающееся лицо 4"/>
          <p:cNvSpPr/>
          <p:nvPr/>
        </p:nvSpPr>
        <p:spPr>
          <a:xfrm>
            <a:off x="457200" y="3863181"/>
            <a:ext cx="504056" cy="72008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3.       Francis Drake was born  …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</a:t>
            </a:r>
            <a:r>
              <a:rPr lang="en-US" dirty="0" smtClean="0"/>
              <a:t>)     in 1540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b)      in 1544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c)    between 1540-1544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39552" y="3863181"/>
            <a:ext cx="504056" cy="72008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4.       Drake started his career as a sailor in the age of …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a)      21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b)      30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c)     12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ru-RU" sz="2800" dirty="0"/>
          </a:p>
        </p:txBody>
      </p:sp>
      <p:pic>
        <p:nvPicPr>
          <p:cNvPr id="8194" name="Picture 2" descr="C:\Users\DNS\Pictures\Дрейк\лань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564904"/>
            <a:ext cx="3905768" cy="2592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Улыбающееся лицо 4"/>
          <p:cNvSpPr/>
          <p:nvPr/>
        </p:nvSpPr>
        <p:spPr>
          <a:xfrm>
            <a:off x="425886" y="3835591"/>
            <a:ext cx="504056" cy="72008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5.       Francis Drake captured Spanish ships and stole …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3200" dirty="0" smtClean="0"/>
              <a:t>a)      their sailors</a:t>
            </a:r>
          </a:p>
          <a:p>
            <a:pPr>
              <a:buNone/>
            </a:pPr>
            <a:endParaRPr lang="pt-BR" sz="3200" dirty="0" smtClean="0"/>
          </a:p>
          <a:p>
            <a:pPr>
              <a:buNone/>
            </a:pPr>
            <a:r>
              <a:rPr lang="pt-BR" sz="3200" dirty="0" smtClean="0"/>
              <a:t>b)      their maps</a:t>
            </a:r>
          </a:p>
          <a:p>
            <a:pPr>
              <a:buNone/>
            </a:pPr>
            <a:endParaRPr lang="pt-BR" sz="3200" dirty="0" smtClean="0"/>
          </a:p>
          <a:p>
            <a:pPr marL="514350" indent="-514350">
              <a:buAutoNum type="alphaLcParenR" startAt="3"/>
            </a:pPr>
            <a:r>
              <a:rPr lang="pt-BR" sz="3200" dirty="0" smtClean="0"/>
              <a:t> around 20 tons </a:t>
            </a:r>
          </a:p>
          <a:p>
            <a:pPr marL="514350" indent="-514350">
              <a:buNone/>
            </a:pPr>
            <a:r>
              <a:rPr lang="pt-BR" sz="3200" dirty="0" smtClean="0"/>
              <a:t>of silver and gold </a:t>
            </a:r>
          </a:p>
          <a:p>
            <a:pPr>
              <a:buNone/>
            </a:pPr>
            <a:endParaRPr lang="pt-BR" dirty="0" smtClean="0"/>
          </a:p>
        </p:txBody>
      </p:sp>
      <p:pic>
        <p:nvPicPr>
          <p:cNvPr id="3075" name="Picture 3" descr="C:\Users\DNS\Pictures\Дрейк\i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420888"/>
            <a:ext cx="3160080" cy="226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Улыбающееся лицо 4"/>
          <p:cNvSpPr/>
          <p:nvPr/>
        </p:nvSpPr>
        <p:spPr>
          <a:xfrm>
            <a:off x="480477" y="3863181"/>
            <a:ext cx="504056" cy="72008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6.       The name of Drake’s ship was …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a)      The Black Stone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b)      The Golden Hind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c)       Victoria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DNS\Pictures\Дрейк\i (8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564904"/>
            <a:ext cx="3744000" cy="280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Улыбающееся лицо 4"/>
          <p:cNvSpPr/>
          <p:nvPr/>
        </p:nvSpPr>
        <p:spPr>
          <a:xfrm>
            <a:off x="528071" y="2780928"/>
            <a:ext cx="504056" cy="72008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7.       Who was the first Englishman to circumnavigate  the Earth?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a)      Nathan Drake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b)      Francis Drake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c)      Nelson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ru-RU" dirty="0" smtClean="0">
                <a:hlinkClick r:id="" action="ppaction://noaction"/>
              </a:rPr>
              <a:t> </a:t>
            </a:r>
            <a:endParaRPr lang="ru-RU" dirty="0"/>
          </a:p>
        </p:txBody>
      </p:sp>
      <p:pic>
        <p:nvPicPr>
          <p:cNvPr id="5122" name="Picture 2" descr="C:\Users\DNS\Pictures\Дрейк\i (9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855181"/>
            <a:ext cx="4382611" cy="2016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Улыбающееся лицо 4"/>
          <p:cNvSpPr/>
          <p:nvPr/>
        </p:nvSpPr>
        <p:spPr>
          <a:xfrm>
            <a:off x="545910" y="2708920"/>
            <a:ext cx="504056" cy="72008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8.       Who became a life long enemy for Francis Drake?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</a:t>
            </a:r>
            <a:r>
              <a:rPr lang="en-US" dirty="0" smtClean="0"/>
              <a:t>)      John Hawking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b)      Queen Elizabeth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c)       The Spanish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457200" y="3863181"/>
            <a:ext cx="504056" cy="72008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445</Words>
  <Application>Microsoft Office PowerPoint</Application>
  <PresentationFormat>Экран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Francis Drake quiz</vt:lpstr>
      <vt:lpstr>1.       Francis Drake was  …</vt:lpstr>
      <vt:lpstr>2.       He was knighted by …</vt:lpstr>
      <vt:lpstr>3.       Francis Drake was born  …</vt:lpstr>
      <vt:lpstr>4.       Drake started his career as a sailor in the age of …</vt:lpstr>
      <vt:lpstr>5.       Francis Drake captured Spanish ships and stole …</vt:lpstr>
      <vt:lpstr>6.       The name of Drake’s ship was …</vt:lpstr>
      <vt:lpstr>7.       Who was the first Englishman to circumnavigate  the Earth?</vt:lpstr>
      <vt:lpstr>8.       Who became a life long enemy for Francis Drake?</vt:lpstr>
      <vt:lpstr>9.       Drake was appointed … against the Spanish Armada</vt:lpstr>
      <vt:lpstr>10.   The Spanish Armada was …  </vt:lpstr>
      <vt:lpstr>11.   Francis Drake was buried …</vt:lpstr>
      <vt:lpstr>12.   Sir Francis Drake will be  remembered  in…</vt:lpstr>
      <vt:lpstr>Describe the pictures using  Past Perfect/ Past Simple Tenses</vt:lpstr>
      <vt:lpstr>Слайд 15</vt:lpstr>
      <vt:lpstr>Слайд 16</vt:lpstr>
      <vt:lpstr>Слайд 17</vt:lpstr>
      <vt:lpstr>Let’s sum up!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Thanksgiving Day quiz</dc:title>
  <dc:creator>User</dc:creator>
  <cp:lastModifiedBy>Ольга</cp:lastModifiedBy>
  <cp:revision>28</cp:revision>
  <dcterms:created xsi:type="dcterms:W3CDTF">2013-01-02T15:29:00Z</dcterms:created>
  <dcterms:modified xsi:type="dcterms:W3CDTF">2015-03-06T23:38:31Z</dcterms:modified>
</cp:coreProperties>
</file>