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sldIdLst>
    <p:sldId id="256" r:id="rId2"/>
    <p:sldId id="353" r:id="rId3"/>
    <p:sldId id="329" r:id="rId4"/>
    <p:sldId id="257" r:id="rId5"/>
    <p:sldId id="357" r:id="rId6"/>
    <p:sldId id="354" r:id="rId7"/>
    <p:sldId id="277" r:id="rId8"/>
    <p:sldId id="278" r:id="rId9"/>
    <p:sldId id="330" r:id="rId10"/>
    <p:sldId id="294" r:id="rId11"/>
    <p:sldId id="340" r:id="rId12"/>
    <p:sldId id="331" r:id="rId13"/>
    <p:sldId id="332" r:id="rId14"/>
    <p:sldId id="280" r:id="rId15"/>
    <p:sldId id="281" r:id="rId16"/>
    <p:sldId id="341" r:id="rId17"/>
    <p:sldId id="283" r:id="rId18"/>
    <p:sldId id="333" r:id="rId19"/>
    <p:sldId id="335" r:id="rId20"/>
    <p:sldId id="345" r:id="rId21"/>
    <p:sldId id="347" r:id="rId22"/>
    <p:sldId id="376" r:id="rId23"/>
    <p:sldId id="342" r:id="rId24"/>
    <p:sldId id="288" r:id="rId25"/>
    <p:sldId id="318" r:id="rId26"/>
    <p:sldId id="289" r:id="rId27"/>
    <p:sldId id="360" r:id="rId28"/>
    <p:sldId id="351" r:id="rId29"/>
    <p:sldId id="285" r:id="rId30"/>
    <p:sldId id="336" r:id="rId31"/>
    <p:sldId id="337" r:id="rId32"/>
    <p:sldId id="286" r:id="rId33"/>
    <p:sldId id="319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5" r:id="rId45"/>
    <p:sldId id="371" r:id="rId46"/>
    <p:sldId id="372" r:id="rId47"/>
    <p:sldId id="374" r:id="rId48"/>
    <p:sldId id="293" r:id="rId49"/>
    <p:sldId id="295" r:id="rId50"/>
    <p:sldId id="328" r:id="rId51"/>
    <p:sldId id="304" r:id="rId52"/>
    <p:sldId id="297" r:id="rId53"/>
    <p:sldId id="300" r:id="rId54"/>
    <p:sldId id="302" r:id="rId55"/>
    <p:sldId id="306" r:id="rId56"/>
    <p:sldId id="308" r:id="rId57"/>
    <p:sldId id="327" r:id="rId58"/>
    <p:sldId id="343" r:id="rId59"/>
    <p:sldId id="355" r:id="rId60"/>
    <p:sldId id="350" r:id="rId61"/>
    <p:sldId id="311" r:id="rId62"/>
    <p:sldId id="315" r:id="rId63"/>
    <p:sldId id="359" r:id="rId64"/>
    <p:sldId id="314" r:id="rId65"/>
    <p:sldId id="338" r:id="rId66"/>
    <p:sldId id="344" r:id="rId67"/>
  </p:sldIdLst>
  <p:sldSz cx="9144000" cy="6858000" type="screen4x3"/>
  <p:notesSz cx="6858000" cy="9144000"/>
  <p:custDataLst>
    <p:tags r:id="rId6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1" autoAdjust="0"/>
  </p:normalViewPr>
  <p:slideViewPr>
    <p:cSldViewPr>
      <p:cViewPr varScale="1"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79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81BBE-8992-4395-843E-332A420C3833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0C4F7-8981-4D71-BB87-5BF69D6A3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96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0C4F7-8981-4D71-BB87-5BF69D6A3CB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0484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орий</a:t>
            </a: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7B0629-D019-4231-B615-D8BACF5B30CC}" type="slidenum">
              <a:rPr lang="ru-RU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1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1794A27-4E80-4514-B022-0004B2B7844B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AF8D46B-DF19-4F17-92B0-574C000C78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yandex.ru/images/search?img_url=http://nibler.ru/uploads/users/5204/2012-08-03/kinematografa-sovetskogo-epizody-eto-interesno-poznavatelno-kartinki_3998266027.jpg&amp;uinfo=sw-1366-sh-768-ww-1345-wh-651-pd-1-wp-16x9_1366x768&amp;_=1420814587271&amp;viewport=wide&amp;p=2&amp;text=%D1%84%D0%BE%D1%82%D0%BE%20%D0%BC%D0%B0%D1%82%D1%8C%20%D0%BF%D1%80%D0%BE%D0%B2%D0%BE%D0%B6%D0%B0%D0%B5%D1%82%20%D1%81%D1%8B%D0%BD%D0%B0%20%D0%BD%D0%B0%20%D0%B2%D0%BE%D0%B9%D0%BD%D1%83&amp;pos=71&amp;rpt=simage&amp;pi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yandex.ru/images/search?img_url=http://2kino.ru/uploads/posts/2009-03/65ieuilgcj0.jpg&amp;uinfo=sw-1366-sh-768-ww-1345-wh-651-pd-1-wp-16x9_1366x768&amp;_=1420729622220&amp;viewport=wide&amp;p=2&amp;text=%D0%B2%D0%BE%D0%B2%20%20%D1%81%D1%8B%D0%BD%20%D1%83%D1%85%D0%BE%D0%B4%D0%B8%D1%82%20%D0%BD%D0%B0%20%D0%B2%D0%BE%D0%B9%D0%BD%D1%83&amp;pos=86&amp;rpt=simage&amp;pin=1" TargetMode="Externa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avi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yandex.ru/images/search?img_url=http://www.victory-day.ru/images/georg.jpg&amp;uinfo=sw-1366-sh-768-ww-1345-wh-651-pd-1-wp-16x9_1366x768&amp;_=1420727304891&amp;viewport=wide&amp;p=2&amp;text=%D0%BC%D0%B5%D0%BC%D0%BE%D1%80%D0%B8%D0%B0%D0%BB%20%D0%BD%D0%B0%20%D0%BF%D0%BE%D0%BA%D0%BB%D0%BE%D0%BD%D0%BD%D0%BE%D0%B9%20%D0%B3%D0%BE%D1%80%D0%B5%20%D0%9F%D0%BE%D0%BA%D0%BB%D0%BE%D0%BD%D0%B8%D0%BC%D1%81%D1%8F%20%D0%B2%D0%B5%D0%BB%D0%B8%D0%BA%D0%B8%D0%BC%20%D1%82%D0%B5%D0%BC%20%D0%B3%D0%BE%D0%B4%D0%B0%D0%BC&amp;pos=89&amp;rpt=simage&amp;pin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yandex.ru/images/search?img_url=http://nibler.ru/uploads/users/5204/2012-08-03/kinematografa-sovetskogo-epizody-eto-interesno-poznavatelno-kartinki_3998266027.jpg&amp;uinfo=sw-1366-sh-768-ww-1345-wh-651-pd-1-wp-16x9_1366x768&amp;_=1420814587271&amp;viewport=wide&amp;p=2&amp;text=%D1%84%D0%BE%D1%82%D0%BE%20%D0%BC%D0%B0%D1%82%D1%8C%20%D0%BF%D1%80%D0%BE%D0%B2%D0%BE%D0%B6%D0%B0%D0%B5%D1%82%20%D1%81%D1%8B%D0%BD%D0%B0%20%D0%BD%D0%B0%20%D0%B2%D0%BE%D0%B9%D0%BD%D1%83&amp;pos=71&amp;rpt=simage&amp;pi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yandex.ru/images/search?img_url=http://2kino.ru/uploads/posts/2009-03/65ieuilgcj0.jpg&amp;uinfo=sw-1366-sh-768-ww-1345-wh-651-pd-1-wp-16x9_1366x768&amp;_=1420729622220&amp;viewport=wide&amp;p=2&amp;text=%D0%B2%D0%BE%D0%B2%20%20%D1%81%D1%8B%D0%BD%20%D1%83%D1%85%D0%BE%D0%B4%D0%B8%D1%82%20%D0%BD%D0%B0%20%D0%B2%D0%BE%D0%B9%D0%BD%D1%83&amp;pos=86&amp;rpt=simage&amp;pin=1" TargetMode="Externa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://yandex.ru/images/search?viewport=wide&amp;text=%D0%B2%D0%BE%D0%B2%20%D0%BC%D0%B0%D1%82%D1%8C%20%D0%BF%D0%BE%D0%BB%D1%83%D1%87%D0%B8%D0%BB%D0%B0%20%D0%BF%D0%BE%D1%85%D0%BE%D1%80%D0%BE%D0%BD%D0%BA%D1%83%20%D0%BD%D0%B0%20%D1%81%D1%8B%D0%BD%D0%B0&amp;img_url=http://img1.liveinternet.ru/images/attach/c/5/86/801/86801999_7180.gif&amp;pos=2&amp;uinfo=sw-1366-sh-768-ww-1345-wh-651-pd-1-wp-16x9_1366x768&amp;rpt=simage&amp;_=1420725513174&amp;pin=1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wmv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jpeg"/><Relationship Id="rId7" Type="http://schemas.openxmlformats.org/officeDocument/2006/relationships/hyperlink" Target="http://yandex.ru/images/search?viewport=wide&amp;text=%D0%B1%D0%B8%D1%81%D0%BB%D0%B0%D0%BD%20&amp;img_url=http://cs316631.vk.me/v316631805/45f4/1dM7na-TdNA.jpg&amp;pos=6&amp;uinfo=sw-1366-sh-768-ww-1345-wh-651-pd-1-wp-16x9_1366x768&amp;rpt=simage&amp;_=1420731290533&amp;pin=1" TargetMode="External"/><Relationship Id="rId12" Type="http://schemas.openxmlformats.org/officeDocument/2006/relationships/image" Target="../media/image90.jpeg"/><Relationship Id="rId2" Type="http://schemas.openxmlformats.org/officeDocument/2006/relationships/hyperlink" Target="http://yandex.ru/images/search?viewport=wide&amp;text=%D0%B1%D0%B8%D1%81%D0%BB%D0%B0%D0%BD%20&amp;img_url=http://cs407017.userapi.com/v407017582/4718/Psj0H9ljDR4.jpg&amp;pos=9&amp;uinfo=sw-1366-sh-768-ww-1345-wh-651-pd-1-wp-16x9_1366x768&amp;rpt=simage&amp;_=1420731290533&amp;pi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hyperlink" Target="http://yandex.ru/images/search?img_url=http://beslan-2004.front.ru/beslan-33.jpg&amp;uinfo=sw-1366-sh-768-ww-1345-wh-651-pd-1-wp-16x9_1366x768&amp;_=1420815363479&amp;viewport=wide&amp;p=1&amp;text=%D1%84%D0%BE%D1%82%D0%BE%20%D0%B1%D0%B5%D1%81%D0%BB%D0%B0%D0%BD&amp;pos=46&amp;rpt=simage&amp;pin=1" TargetMode="External"/><Relationship Id="rId5" Type="http://schemas.openxmlformats.org/officeDocument/2006/relationships/hyperlink" Target="http://yandex.ru/images/search?img_url=http://tub.rutube.ru/thumbs/42/1d/421d2561a12d619bea98737ea8e451ad-2.jpg&amp;uinfo=sw-1366-sh-768-ww-1345-wh-651-pd-1-wp-16x9_1366x768&amp;_=1420731332941&amp;viewport=wide&amp;p=3&amp;text=%D0%B1%D0%B8%D1%81%D0%BB%D0%B0%D0%BD&amp;pos=118&amp;rpt=simage&amp;pin=1" TargetMode="External"/><Relationship Id="rId10" Type="http://schemas.openxmlformats.org/officeDocument/2006/relationships/image" Target="../media/image89.jpeg"/><Relationship Id="rId4" Type="http://schemas.openxmlformats.org/officeDocument/2006/relationships/image" Target="../media/image86.jpeg"/><Relationship Id="rId9" Type="http://schemas.openxmlformats.org/officeDocument/2006/relationships/hyperlink" Target="http://yandex.ru/images/search?img_url=http://img12.nnm.ru/b/a/a/2/9/cfe77ee272075e74ad78a306f27.jpg&amp;uinfo=sw-1366-sh-768-ww-1345-wh-651-pd-1-wp-16x9_1366x768&amp;_=1420815390544&amp;viewport=wide&amp;p=4&amp;text=%D1%84%D0%BE%D1%82%D0%BE%20%D0%B1%D0%B5%D1%81%D0%BB%D0%B0%D0%BD&amp;pos=131&amp;rpt=simage&amp;pin=1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yandex.ru/images/search?img_url=http://img.nur.kz/n/00/9/pic_391f84789224d6d0dcb7c3998fbc15d8.jpg&amp;uinfo=sw-1366-sh-768-ww-1345-wh-651-pd-1-wp-16x9_1366x768&amp;_=1420815790215&amp;viewport=wide&amp;p=2&amp;text=%D1%84%D0%BE%D1%82%D0%BE%20%D1%80%D0%B0%D0%B7%D1%80%D1%83%D1%88%D0%B5%D0%BD%D0%BD%D1%8B%D0%B5%D0%B4%D0%BE%D0%BC%D0%B0%20%D0%B2%20%20%D0%B4%D0%BE%D0%BD%D0%B5%D1%86%D0%BA%D0%B5%202014&amp;pos=72&amp;rpt=simage&amp;pin=1" TargetMode="External"/><Relationship Id="rId3" Type="http://schemas.openxmlformats.org/officeDocument/2006/relationships/image" Target="../media/image91.jpeg"/><Relationship Id="rId7" Type="http://schemas.openxmlformats.org/officeDocument/2006/relationships/image" Target="../media/image93.jpeg"/><Relationship Id="rId2" Type="http://schemas.openxmlformats.org/officeDocument/2006/relationships/hyperlink" Target="http://yandex.ru/images/search?viewport=wide&amp;text=%D1%84%D0%BE%D1%82%D0%BE%20%D1%80%D0%B0%D0%B7%D1%80%D1%83%D1%88%D0%B5%D0%BD%D0%BD%D1%8B%D0%B5%D0%B4%D0%BE%D0%BC%D0%B0%20%D0%B2%20%20%D0%B4%D0%BE%D0%BD%D0%B5%D1%86%D0%BA%D0%B5%202014&amp;img_url=http://tvzvezda.ru/news/vstrane_i_mire/content/201406281805-ycg4.htm/4.jpg&amp;pos=6&amp;uinfo=sw-1366-sh-768-ww-1345-wh-651-pd-1-wp-16x9_1366x768&amp;rpt=simage&amp;_=1420815645486&amp;pi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andex.ru/images/search?viewport=wide&amp;text=%D1%84%D0%BE%D1%82%D0%BE%20%D1%80%D0%B0%D0%B7%D1%80%D1%83%D1%88%D0%B5%D0%BD%D0%BD%D1%8B%D0%B5%D0%B4%D0%BE%D0%BC%D0%B0%20%D0%B2%20%20%D0%B4%D0%BE%D0%BD%D0%B5%D1%86%D0%BA%D0%B5%202014&amp;img_url=http://www.politnavigator.net/wp-content/uploads/2014/05/Untitled-680_05_0222.jpg&amp;pos=5&amp;uinfo=sw-1366-sh-768-ww-1345-wh-651-pd-1-wp-16x9_1366x768&amp;rpt=simage&amp;_=1420815645486&amp;pin=1" TargetMode="External"/><Relationship Id="rId11" Type="http://schemas.openxmlformats.org/officeDocument/2006/relationships/image" Target="../media/image95.jpeg"/><Relationship Id="rId5" Type="http://schemas.openxmlformats.org/officeDocument/2006/relationships/image" Target="../media/image92.jpeg"/><Relationship Id="rId10" Type="http://schemas.openxmlformats.org/officeDocument/2006/relationships/hyperlink" Target="http://yandex.ru/images/search?img_url=http://world.fedpress.ru/sites/fedpress/files/stenina-olga/news/slavyansk_ukraina_1234.jpg&amp;uinfo=sw-1366-sh-768-ww-1345-wh-651-pd-1-wp-16x9_1366x768&amp;_=1420815810696&amp;viewport=wide&amp;p=3&amp;text=%D1%84%D0%BE%D1%82%D0%BE%20%D1%80%D0%B0%D0%B7%D1%80%D1%83%D1%88%D0%B5%D0%BD%D0%BD%D1%8B%D0%B5%D0%B4%D0%BE%D0%BC%D0%B0%20%D0%B2%20%20%D0%B4%D0%BE%D0%BD%D0%B5%D1%86%D0%BA%D0%B5%202014&amp;pos=95&amp;rpt=simage&amp;pin=1" TargetMode="External"/><Relationship Id="rId4" Type="http://schemas.openxmlformats.org/officeDocument/2006/relationships/hyperlink" Target="http://yandex.ru/images/search?viewport=wide&amp;text=%D1%84%D0%BE%D1%82%D0%BE%20%D1%80%D0%B0%D0%B7%D1%80%D1%83%D1%88%D0%B5%D0%BD%D0%BD%D1%8B%D0%B5%D0%B4%D0%BE%D0%BC%D0%B0%20%D0%B2%20%20%D0%B4%D0%BE%D0%BD%D0%B5%D1%86%D0%BA%D0%B5%202014&amp;img_url=http://kor.ill.in.ua/m/610x0/1431654.jpg&amp;pos=1&amp;uinfo=sw-1366-sh-768-ww-1345-wh-651-pd-1-wp-16x9_1366x768&amp;rpt=simage&amp;_=1420815645486&amp;pin=1" TargetMode="External"/><Relationship Id="rId9" Type="http://schemas.openxmlformats.org/officeDocument/2006/relationships/image" Target="../media/image9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yandex.ru/images/search?img_url=http://www.victory-day.ru/images/georg.jpg&amp;uinfo=sw-1366-sh-768-ww-1345-wh-651-pd-1-wp-16x9_1366x768&amp;_=1420727304891&amp;viewport=wide&amp;p=2&amp;text=%D0%BC%D0%B5%D0%BC%D0%BE%D1%80%D0%B8%D0%B0%D0%BB%20%D0%BD%D0%B0%20%D0%BF%D0%BE%D0%BA%D0%BB%D0%BE%D0%BD%D0%BD%D0%BE%D0%B9%20%D0%B3%D0%BE%D1%80%D0%B5%20%D0%9F%D0%BE%D0%BA%D0%BB%D0%BE%D0%BD%D0%B8%D0%BC%D1%81%D1%8F%20%D0%B2%D0%B5%D0%BB%D0%B8%D0%BA%D0%B8%D0%BC%20%D1%82%D0%B5%D0%BC%20%D0%B3%D0%BE%D0%B4%D0%B0%D0%BC&amp;pos=89&amp;rpt=simage&amp;pin=1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avi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yandex.ru/images/search?viewport=wide&amp;text=%D0%9F%D0%BE%D0%BA%D0%BB%D0%BE%D0%BD%D0%BD%D0%B0%D1%8F%20%D0%B3%D0%BE%D1%80%D0%B0%20%D1%81%D1%82%D0%B5%D0%BB%D0%BB%D0%B0%20%D0%9F%D0%BE%D0%BA%D0%BB%D0%BE%D0%BD%D0%B8%D0%BC%D1%81%D1%8F%20%D0%B2%D0%B5%D0%BB%D0%B8%D0%BA%D0%B8%D0%BC%20%D1%82%D0%B5%D0%BC%20%D0%B3%D0%BE%D0%B4%D0%B0%D0%BC&amp;img_url=http://img-2007-06.photosight.ru/02/2122690.jpg&amp;pos=3&amp;uinfo=sw-1366-sh-768-ww-1345-wh-651-pd-1-wp-16x9_1366x768&amp;rpt=simage&amp;_=1420727956400&amp;pin=1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yandex.ru/images/search?viewport=wide&amp;text=%D0%9F%D0%BE%D0%BA%D0%BB%D0%BE%D0%BD%D0%BD%D0%B0%D1%8F%20%D0%B3%D0%BE%D1%80%D0%B0%20%D1%81%D1%82%D0%B5%D0%BB%D0%BB%D0%B0%20%D0%9F%D0%BE%D0%BA%D0%BB%D0%BE%D0%BD%D0%B8%D0%BC%D1%81%D1%8F%20%D0%B2%D0%B5%D0%BB%D0%B8%D0%BA%D0%B8%D0%BC%20%D1%82%D0%B5%D0%BC%20%D0%B3%D0%BE%D0%B4%D0%B0%D0%BC&amp;img_url=http://img-2007-06.photosight.ru/02/2122690.jpg&amp;pos=3&amp;uinfo=sw-1366-sh-768-ww-1345-wh-651-pd-1-wp-16x9_1366x768&amp;rpt=simage&amp;_=1420727956400&amp;pi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068960"/>
            <a:ext cx="6400800" cy="30243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sz="7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Arial Black" pitchFamily="34" charset="0"/>
              </a:rPr>
              <a:t>Чтобы помнили</a:t>
            </a:r>
            <a:endParaRPr lang="ru-RU" sz="7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301208"/>
            <a:ext cx="6984776" cy="87099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Монумент «Скорбящая мать»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:\ЧТОБЫ ПОМНИЛИ\Скорбящая мать Монумент\Скорбящая мать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6180" y="692696"/>
            <a:ext cx="7920880" cy="48245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124744"/>
            <a:ext cx="7704856" cy="4968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:\КОСТИ Музей 02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692696"/>
            <a:ext cx="777686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Что значит помнить?</a:t>
            </a:r>
          </a:p>
          <a:p>
            <a:pPr algn="ctr">
              <a:buNone/>
            </a:pPr>
            <a:endParaRPr lang="ru-RU" sz="7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«Это нужно - не мертвым!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Это надо – живым!»</a:t>
            </a:r>
          </a:p>
          <a:p>
            <a:pPr algn="ctr">
              <a:buNone/>
            </a:pPr>
            <a:endParaRPr lang="ru-RU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Р. Рождественский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3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Борис Васильев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мая 1924 – 11 марта 2013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Содержимое 11" descr="tverdyi_znak: Офицерская честь навсегда. Борису Васильеву - 85 лет"/>
          <p:cNvPicPr>
            <a:picLocks noGrp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2483768" y="1772816"/>
            <a:ext cx="38164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80920" cy="792088"/>
          </a:xfrm>
        </p:spPr>
        <p:txBody>
          <a:bodyPr>
            <a:noAutofit/>
          </a:bodyPr>
          <a:lstStyle/>
          <a:p>
            <a:pPr algn="just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Произведения  Б.Васильева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Васильев Б.Л. Офицеры"/>
          <p:cNvPicPr>
            <a:picLocks noGrp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2195736" y="314096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де купить Исторические романы, мемуары. Выбор и сравнение товаров в интернет-магазинах. Цены и описания - Магазинов.НЕТ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76257" y="3501008"/>
            <a:ext cx="1656184" cy="247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Завтра была война воробьев Завтра была война Делать то, что противно женскому естеству, - убивать. И гибнуть самим - в боях за Р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0" y="1628800"/>
            <a:ext cx="18002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t3.gstatic.com/images?q=tbn:ANd9GcR1ZQanhuqG1C7N-R5b9UBF5yvlII14HGaVokgKUcGfk_CWNzEw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8024" y="1628800"/>
            <a:ext cx="18002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496944" cy="64807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Экспонат «№…» Б.Васильев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://im1-tub-ru.yandex.net/i?id=15b0f991d6c2122bd8f71f59a0d857ff-86-144&amp;n=21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112" y="4077072"/>
            <a:ext cx="2880320" cy="19442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Орел афиша - просмотр анонса Моя реклама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43808" y="3212976"/>
            <a:ext cx="3024336" cy="20882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http://im2-tub-ru.yandex.net/i?id=2a5e2a4d48deba3a98d1953135758050-26-144&amp;n=21">
            <a:hlinkClick r:id="rId5"/>
          </p:cNvPr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1285920"/>
            <a:ext cx="2808312" cy="19442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488832" cy="72697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Письмо сына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Газета &quot;Моздокский вестник&quot;, г. Моздок - свежие новости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056" y="2060848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МБУ СОШ 75 - Школьный портал - Новости - &quot;Поэты огненной строки&quot;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3861048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Отзывы на стихи, современная литература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15616" y="1844824"/>
            <a:ext cx="273630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АЛЕНТИНА БИРЮКОВА БАЛЛАДА О МАТЕРИ0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-36512" y="-33999"/>
            <a:ext cx="9226946" cy="6991391"/>
          </a:xfrm>
        </p:spPr>
      </p:pic>
    </p:spTree>
    <p:extLst>
      <p:ext uri="{BB962C8B-B14F-4D97-AF65-F5344CB8AC3E}">
        <p14:creationId xmlns:p14="http://schemas.microsoft.com/office/powerpoint/2010/main" xmlns="" val="134346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imeNews &quot; За лекарство от старости запорожская старушка отдала почти 7,5 тыс грн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1340768"/>
            <a:ext cx="32403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ЗОО - ТЕРРИТОРИЯ * Просмотр темы - Мама.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2564904"/>
            <a:ext cx="27218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5868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62000" y="609600"/>
            <a:ext cx="3657600" cy="51956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7200" dirty="0" smtClean="0"/>
              <a:t> </a:t>
            </a:r>
          </a:p>
          <a:p>
            <a:pPr>
              <a:buNone/>
            </a:pPr>
            <a:endParaRPr lang="ru-RU" sz="7200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sz="7200" dirty="0" smtClean="0">
                <a:solidFill>
                  <a:srgbClr val="C00000"/>
                </a:solidFill>
              </a:rPr>
              <a:t> </a:t>
            </a:r>
            <a:r>
              <a:rPr lang="ru-RU" sz="7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1945 2015</a:t>
            </a:r>
          </a:p>
          <a:p>
            <a:pPr>
              <a:buNone/>
            </a:pPr>
            <a:endParaRPr lang="ru-RU" sz="7200" dirty="0" smtClean="0"/>
          </a:p>
          <a:p>
            <a:pPr algn="just">
              <a:buNone/>
            </a:pPr>
            <a:endParaRPr lang="ru-RU" sz="72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39952" y="609600"/>
            <a:ext cx="4165848" cy="5267671"/>
          </a:xfrm>
        </p:spPr>
        <p:txBody>
          <a:bodyPr/>
          <a:lstStyle/>
          <a:p>
            <a:pPr algn="ctr">
              <a:buNone/>
            </a:pPr>
            <a:r>
              <a:rPr lang="ru-RU" sz="1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70</a:t>
            </a:r>
          </a:p>
          <a:p>
            <a:pPr algn="ctr">
              <a:buNone/>
            </a:pPr>
            <a:r>
              <a:rPr lang="ru-RU" sz="1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лет</a:t>
            </a:r>
          </a:p>
          <a:p>
            <a:pPr algn="ctr">
              <a:buNone/>
            </a:pPr>
            <a:endParaRPr lang="ru-RU" b="1" dirty="0"/>
          </a:p>
        </p:txBody>
      </p:sp>
      <p:pic>
        <p:nvPicPr>
          <p:cNvPr id="7" name="Содержимое 3" descr="http://im0-tub-ru.yandex.net/i?id=7a43316779c8a5e78376d75cfc86e788-02-144&amp;n=21">
            <a:hlinkClick r:id="rId2"/>
          </p:cNvPr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03648" y="4437112"/>
            <a:ext cx="25202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два любящих белые голуби и бабочка цветок орхидеи Фотография, картинки, изображения и сток-фотография без роялти. Image 13877917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784" y="764704"/>
            <a:ext cx="1605541" cy="14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тена ВКонтакте"/>
          <p:cNvPicPr>
            <a:picLocks noGrp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2411760" y="1124744"/>
            <a:ext cx="3888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азета &quot;Моздокский вестник&quot;, г. Моздок - свежие новости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0032" y="2060848"/>
            <a:ext cx="201622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МБУ СОШ 75 - Школьный портал - Новости - &quot;Поэты огненной строки&quot;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67944" y="3717032"/>
            <a:ext cx="35418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Отзывы на стихи, современная литература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59632" y="1916832"/>
            <a:ext cx="2197440" cy="33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40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496944" cy="64807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Экспонат «№…» Б.Васильев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://im1-tub-ru.yandex.net/i?id=15b0f991d6c2122bd8f71f59a0d857ff-86-144&amp;n=21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112" y="4077072"/>
            <a:ext cx="2880320" cy="19442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Орел афиша - просмотр анонса Моя реклама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43808" y="3212976"/>
            <a:ext cx="3024336" cy="20882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http://im2-tub-ru.yandex.net/i?id=2a5e2a4d48deba3a98d1953135758050-26-144&amp;n=21">
            <a:hlinkClick r:id="rId5"/>
          </p:cNvPr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1285920"/>
            <a:ext cx="2808312" cy="194421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чем же еще выражается наша память? </a:t>
            </a:r>
            <a:endParaRPr lang="ru-RU" sz="7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User\Рабочий стол\помощь ветеранам\SAM_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1800" y="1987557"/>
            <a:ext cx="3024336" cy="227055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4" name="Picture 2" descr="C:\Documents and Settings\User\Рабочий стол\помощь ветеранам\P40720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980728"/>
            <a:ext cx="2880320" cy="20162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6" name="Picture 5" descr="C:\Documents and Settings\User\Рабочий стол\помощь ветеранам\SAM_013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6096" y="3789040"/>
            <a:ext cx="2952328" cy="221424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1560" y="4365104"/>
            <a:ext cx="4545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Ухаживать за могилами фронтовиков 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136904" cy="86409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Помогать труженикам тыла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Documents and Settings\User\Рабочий стол\МАМ\ФОТО ДОБРЫЕ  ДЕЛА  (ВЫБОР) 8 класс 2012\P10207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68144" y="1772816"/>
            <a:ext cx="2614246" cy="1961817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</p:pic>
      <p:pic>
        <p:nvPicPr>
          <p:cNvPr id="5" name="Picture 5" descr="C:\Documents and Settings\User\Рабочий стол\МАМ\ФОТО ДОБРЫЕ  ДЕЛА  (ВЫБОР) 8 класс 2012\P102078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4149080"/>
            <a:ext cx="2592288" cy="1944216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</p:pic>
      <p:pic>
        <p:nvPicPr>
          <p:cNvPr id="6" name="Picture 4" descr="C:\Documents and Settings\User\Рабочий стол\МАМ\ФОТО ДОБРЫЕ  ДЕЛА  (ВЫБОР) 8 класс 2012\P102079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832" y="2708920"/>
            <a:ext cx="3096344" cy="2232248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</p:pic>
      <p:pic>
        <p:nvPicPr>
          <p:cNvPr id="7" name="Picture 2" descr="C:\Documents and Settings\User\Рабочий стол\МАМ\ФОТО ДОБРЫЕ  ДЕЛА  (ВЫБОР) 8 класс 2012\P102078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584" y="1772816"/>
            <a:ext cx="2880320" cy="216024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</p:pic>
      <p:pic>
        <p:nvPicPr>
          <p:cNvPr id="8" name="Picture 3" descr="C:\Documents and Settings\User\Рабочий стол\МАМ\ФОТО ДОБРЫЕ  ДЕЛА  (ВЫБОР) 8 класс 2012\P102079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96136" y="4005064"/>
            <a:ext cx="2736304" cy="207902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\Desktop\МАМ\6 класс 14-15 ПОРТФОЛИО\6 фото ПОМОЩЬ ВЕТЕРАНАМ\P1050145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6136" y="1052736"/>
            <a:ext cx="2441245" cy="183306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Users\1\Desktop\МАМ\6 класс 14-15 ПОРТФОЛИО\6 фото ПОМОЩЬ ВЕТЕРАНАМ\P1050148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68144" y="3933056"/>
            <a:ext cx="2520280" cy="1872209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4" descr="C:\Users\1\Desktop\P104081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1052736"/>
            <a:ext cx="2539005" cy="1800200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5" descr="C:\Users\1\Desktop\P104079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4736" y="4005064"/>
            <a:ext cx="2493088" cy="1872208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3" descr="C:\Users\1\Desktop\P104081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99792" y="2276872"/>
            <a:ext cx="3275856" cy="245689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User\Рабочий стол\озеленение\SAM_09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1628800"/>
            <a:ext cx="2729277" cy="1900808"/>
          </a:xfrm>
          <a:prstGeom prst="rect">
            <a:avLst/>
          </a:prstGeom>
          <a:noFill/>
        </p:spPr>
      </p:pic>
      <p:pic>
        <p:nvPicPr>
          <p:cNvPr id="7174" name="Picture 6" descr="C:\Documents and Settings\User\Рабочий стол\озеленение\SAM_096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3608" y="3933056"/>
            <a:ext cx="2784309" cy="2088232"/>
          </a:xfrm>
          <a:prstGeom prst="rect">
            <a:avLst/>
          </a:prstGeom>
          <a:noFill/>
        </p:spPr>
      </p:pic>
      <p:pic>
        <p:nvPicPr>
          <p:cNvPr id="14" name="Picture 2" descr="C:\Documents and Settings\User\Рабочий стол\озеленение\SAM_096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6200000">
            <a:off x="4901905" y="2234999"/>
            <a:ext cx="3960441" cy="28920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9552" y="692696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Высаживать «Аллеи памяти»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:\ЧТОБЫ ПОМНИЛИ\Скорбящая мать Монумент\Скорбящая мать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692696"/>
            <a:ext cx="7920880" cy="482453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558924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Возводить памятники 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73050"/>
            <a:ext cx="3528392" cy="1571774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Всекузбасская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книга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памяти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22 Декабря 2013 - Blog - Belevro"/>
          <p:cNvPicPr>
            <a:picLocks noGrp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4139952" y="836712"/>
            <a:ext cx="38164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132856"/>
            <a:ext cx="3008313" cy="3993307"/>
          </a:xfrm>
        </p:spPr>
        <p:txBody>
          <a:bodyPr>
            <a:normAutofit fontScale="85000" lnSpcReduction="10000"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1995 году в честь 50-летия Победы выпущена «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Всекузбасская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книга памяти», посвященная не вернувшимся с войны.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«Потому что тот подвиг, память о нем, сколько бы времени ни прошло,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остынет в наших сердцах»</a:t>
            </a:r>
          </a:p>
          <a:p>
            <a:pPr>
              <a:buNone/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Василь Быков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4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Из Чебулинского района </a:t>
            </a:r>
          </a:p>
          <a:p>
            <a:pPr algn="ctr">
              <a:buNone/>
            </a:pP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на фронт ушло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8500 </a:t>
            </a:r>
            <a:r>
              <a:rPr lang="ru-RU" sz="5400" b="1" dirty="0" smtClean="0">
                <a:latin typeface="Arial" pitchFamily="34" charset="0"/>
                <a:cs typeface="Arial" pitchFamily="34" charset="0"/>
              </a:rPr>
              <a:t>человек</a:t>
            </a:r>
            <a:endParaRPr lang="ru-RU" sz="5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0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Погибло более </a:t>
            </a:r>
            <a:r>
              <a:rPr lang="ru-RU" sz="5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3000 </a:t>
            </a: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человек, половина из которых до сих пор числится «без вести пропавшими»</a:t>
            </a:r>
            <a:endParaRPr lang="ru-RU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1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88832" cy="79898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Великая скорбь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Маме посвящается. - Город.томск.ру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27784" y="3356992"/>
            <a:ext cx="2349316" cy="2660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 descr="Мама. божество, не знающее атеистов. - ПАМЯТЬ- я.ру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112" y="1484784"/>
            <a:ext cx="2874074" cy="43924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Содержимое 6" descr="http://im1-tub-ru.yandex.net/i?id=475f473c60498c7ef1a35fa04bc9eb53-71-144&amp;n=21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560" y="1412776"/>
            <a:ext cx="2736304" cy="20882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9 мая 2012</a:t>
            </a:r>
            <a:endParaRPr lang="ru-RU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На территории </a:t>
            </a:r>
          </a:p>
          <a:p>
            <a:pPr algn="ctr">
              <a:buNone/>
            </a:pP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пгт Верх-Чебула проживало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 ветеранов</a:t>
            </a:r>
          </a:p>
          <a:p>
            <a:pPr algn="ctr">
              <a:buNone/>
            </a:pPr>
            <a:r>
              <a:rPr lang="ru-RU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Великой </a:t>
            </a:r>
            <a:r>
              <a:rPr lang="ru-RU" sz="4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течественной войны</a:t>
            </a:r>
            <a:endParaRPr lang="ru-RU" sz="4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373216"/>
            <a:ext cx="6781800" cy="65496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rebuchet MS" pitchFamily="34" charset="0"/>
              </a:rPr>
              <a:t/>
            </a:r>
            <a:br>
              <a:rPr lang="ru-RU" sz="1800" b="1" dirty="0" smtClean="0">
                <a:latin typeface="Trebuchet MS" pitchFamily="34" charset="0"/>
              </a:rPr>
            </a:br>
            <a:r>
              <a:rPr lang="ru-RU" sz="1800" b="1" dirty="0" smtClean="0">
                <a:latin typeface="Trebuchet MS" pitchFamily="34" charset="0"/>
              </a:rPr>
              <a:t/>
            </a:r>
            <a:br>
              <a:rPr lang="ru-RU" sz="1800" b="1" dirty="0" smtClean="0">
                <a:latin typeface="Trebuchet MS" pitchFamily="34" charset="0"/>
              </a:rPr>
            </a:br>
            <a:endParaRPr lang="ru-RU" sz="1800" dirty="0"/>
          </a:p>
        </p:txBody>
      </p:sp>
      <p:pic>
        <p:nvPicPr>
          <p:cNvPr id="4" name="Picture 2" descr="C:\Documents and Settings\User\Рабочий стол\МАМ\ФОТО участники ВОВ\P1020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908720"/>
            <a:ext cx="6435370" cy="41764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99592" y="551723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Хоросоженко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Иван Павлович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01208"/>
            <a:ext cx="7626424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Носенко Ефим Сергеевич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Documents and Settings\User\Рабочий стол\МАМ\ФОТО участники ВОВ\P1020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764704"/>
            <a:ext cx="6175763" cy="439248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554416" cy="7269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Иванников Иван Алексеевич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Documents and Settings\User\Рабочий стол\МАМ\ФОТО участники ВОВ\P1020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664" y="836712"/>
            <a:ext cx="6154282" cy="432048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554416" cy="7269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Сичкарь Анна Васильевна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Рабочий стол\МАМ\ФОТО участники ВОВ\P1020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672" y="836712"/>
            <a:ext cx="5959293" cy="439248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554416" cy="7269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Федорова Акулина Сергеевна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Рабочий стол\МАМ\участники ВОВ\P1020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692695"/>
            <a:ext cx="6197403" cy="457777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554416" cy="7269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Щуров Алексей Сергеевич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Рабочий стол\МАМ\ФОТО участники ВОВ\P1020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672" y="836712"/>
            <a:ext cx="5877385" cy="441058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465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>
              <a:buNone/>
            </a:pPr>
            <a:r>
              <a:rPr lang="ru-RU" dirty="0" smtClean="0"/>
              <a:t>                                              </a:t>
            </a:r>
          </a:p>
        </p:txBody>
      </p:sp>
      <p:pic>
        <p:nvPicPr>
          <p:cNvPr id="4" name="Рисунок 3" descr="&quot;Псковская губерния&quot; 28(550)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620688"/>
            <a:ext cx="78488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31640" y="4797152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1941 - 1945</a:t>
            </a:r>
            <a:endParaRPr lang="ru-RU" sz="6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7554416" cy="79898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Степанов Михаил Степанович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Рабочий стол\МАМ\участники ВОВ\P1020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692696"/>
            <a:ext cx="6153877" cy="461540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445224"/>
            <a:ext cx="7554416" cy="7269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Федоров Николай Васильевич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C:\Documents and Settings\User\Рабочий стол\МАМ\ФОТО участники ВОВ\P1020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664" y="764705"/>
            <a:ext cx="6161113" cy="4552096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7920880" cy="726976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Лукьянченко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Алексей Яковлевич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Рабочий стол\МАМ\ФОТО участники ВОВ\P1020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764704"/>
            <a:ext cx="6072725" cy="459480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517232"/>
            <a:ext cx="7554416" cy="6549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Ерёменко Михаил Васильевич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Рабочий стол\МАМ\участники ВОВ\P1020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664" y="764704"/>
            <a:ext cx="6272331" cy="465259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497544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9 мая 2014 год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территории поселка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Верх – </a:t>
            </a:r>
            <a:r>
              <a:rPr lang="ru-RU" sz="5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Чебула</a:t>
            </a: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5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осталось 5 ветеранов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Последние солдаты Великой Победы</a:t>
            </a:r>
            <a:endParaRPr lang="ru-RU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МАМ\ФОТО участники ВОВ\P10208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692696"/>
            <a:ext cx="3752988" cy="345638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71600" y="4581128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Сичкарь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Анна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Васильевна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Documents and Settings\User\Рабочий стол\МАМ\ФОТО участники ВОВ\P10208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4008" y="692696"/>
            <a:ext cx="4032448" cy="345638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16016" y="4581128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Лукьянченко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Алексей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Яковлевич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User\Рабочий стол\МАМ\ФОТО участники ВОВ\P10208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5" y="836712"/>
            <a:ext cx="4000283" cy="352839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7544" y="4653136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Винников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Иван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Алексеевич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C:\Documents and Settings\User\Рабочий стол\МАМ\ФОТО участники ВОВ\P10208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846354"/>
            <a:ext cx="3882752" cy="351875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16016" y="4725144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Федоров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Николай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Васильевич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7554416" cy="7989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Степанов Михаил Степанович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Рабочий стол\МАМ\участники ВОВ\P1020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5656" y="692696"/>
            <a:ext cx="6153877" cy="461540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60840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Ветеран  в гостях у школьников 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User\Рабочий стол\слет -мои фото\P1030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1800" y="3573016"/>
            <a:ext cx="3757353" cy="247719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 descr="E:\МАМ\НЕДЕЛЯ 2013\НЕДЕЛЯ -ГЕРОИ ВОВ (ФОТО)\P1030690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1340768"/>
            <a:ext cx="2952328" cy="20882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E:\МАМ\НЕДЕЛЯ 2013\НЕДЕЛЯ -ГЕРОИ ВОВ (ФОТО)\P1030675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8104" y="1340768"/>
            <a:ext cx="2733932" cy="208823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Улица Прокопчика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H:\SAM_513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196752"/>
            <a:ext cx="820891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Журавли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16795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7"/>
            <a:ext cx="8229600" cy="511256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6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Герои </a:t>
            </a:r>
          </a:p>
          <a:p>
            <a:pPr algn="ctr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Советского Союза</a:t>
            </a:r>
          </a:p>
          <a:p>
            <a:pPr algn="ctr">
              <a:buNone/>
            </a:pPr>
            <a:r>
              <a:rPr lang="ru-RU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 Чебулинского района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215082"/>
            <a:ext cx="8686800" cy="52628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   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Анатолий  </a:t>
            </a: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авлович  </a:t>
            </a: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рокопчик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3357563" y="3500438"/>
            <a:ext cx="1785937" cy="8572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435" name="Picture 2" descr="Image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1688" y="692696"/>
            <a:ext cx="4429125" cy="5328591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6072206"/>
            <a:ext cx="8640960" cy="597154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3400" dirty="0" smtClean="0"/>
              <a:t>   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Григорий  Васильевич  </a:t>
            </a:r>
            <a:r>
              <a:rPr lang="ru-RU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Баламуткин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3071813" y="3071813"/>
            <a:ext cx="3071812" cy="2286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5362" name="Picture 2" descr="Image4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1" y="620688"/>
            <a:ext cx="4446240" cy="5380062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0" y="3143250"/>
            <a:ext cx="2428875" cy="7858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237312"/>
            <a:ext cx="8568952" cy="43204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Николай  Александрович  Никитин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2" descr="Image4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83767" y="548681"/>
            <a:ext cx="4320481" cy="5400600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21288"/>
            <a:ext cx="8208912" cy="8367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Семён  Дмитриевич  Осипов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13" y="3571875"/>
            <a:ext cx="1285875" cy="428625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  <p:pic>
        <p:nvPicPr>
          <p:cNvPr id="17411" name="Picture 2" descr="Image3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82127" y="620688"/>
            <a:ext cx="4132997" cy="5256584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215082"/>
            <a:ext cx="8686800" cy="64291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Иван  </a:t>
            </a:r>
            <a:r>
              <a:rPr lang="ru-R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ковлевич  </a:t>
            </a:r>
            <a:r>
              <a:rPr lang="ru-RU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ролов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>
          <a:xfrm>
            <a:off x="4071938" y="3357563"/>
            <a:ext cx="2143125" cy="14287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7891" name="Picture 2" descr="Image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67744" y="620688"/>
            <a:ext cx="4214813" cy="5472608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165304"/>
            <a:ext cx="8929718" cy="69269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Григорий  </a:t>
            </a: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ковлевич  </a:t>
            </a:r>
            <a:r>
              <a:rPr lang="ru-RU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</a:t>
            </a:r>
            <a:r>
              <a:rPr lang="ru-RU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мушев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4572000" y="2571750"/>
            <a:ext cx="1143000" cy="20716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5" name="Picture 2" descr="Image3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99792" y="548680"/>
            <a:ext cx="4094827" cy="5544616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1412776"/>
            <a:ext cx="3816424" cy="410445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Documents and Settings\Admin\Мои документы\Downloads\горин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27784" y="548680"/>
            <a:ext cx="4248472" cy="5472608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91680" y="616530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Горин Николай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Кузмич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 все так просто </a:t>
            </a:r>
            <a:br>
              <a:rPr lang="ru-RU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нашей памятью о войне</a:t>
            </a:r>
            <a:br>
              <a:rPr lang="ru-RU" sz="4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Обои для рабочего стола с орденами и медалями СССР SHQ 3077x2048 &quot; MegaLife - бесплатно скачать игры, софт, музыку, обои и все д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2348880"/>
            <a:ext cx="36004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iveEphemeris - Боевые награды времен Второй мировой войны.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4048" y="3429000"/>
            <a:ext cx="3436844" cy="257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335488"/>
          </a:xfrm>
        </p:spPr>
        <p:txBody>
          <a:bodyPr/>
          <a:lstStyle/>
          <a:p>
            <a:pPr>
              <a:buNone/>
            </a:pPr>
            <a:r>
              <a:rPr lang="ru-RU" smtClean="0"/>
              <a:t> </a:t>
            </a:r>
            <a:endParaRPr lang="ru-RU" sz="1400" dirty="0"/>
          </a:p>
        </p:txBody>
      </p:sp>
      <p:pic>
        <p:nvPicPr>
          <p:cNvPr id="5" name="Рисунок 4" descr="Курская битва 1943 года.ВОВ.Великая Отечественная война 1941-1945:основные события,документы,архив,фотографии,плакаты,воспоминан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692696"/>
            <a:ext cx="3253406" cy="204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Фотографии Второй Мировой войны. Обсуждение на LiveInternet - Российский Сервис Онлайн-Дневников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3568" y="3645024"/>
            <a:ext cx="3011214" cy="231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Военный туризм. Военный музей - Пушка 45 калибра (сорокапятка) - Военное оружие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24128" y="3933056"/>
            <a:ext cx="2952328" cy="209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WWII Russian machinegunners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64088" y="764704"/>
            <a:ext cx="300721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Великая Отечественная Война в цвете.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35896" y="2420888"/>
            <a:ext cx="2361566" cy="247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_От_героев_былых_времё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77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48680"/>
            <a:ext cx="7848872" cy="5400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sz="2600" b="1" dirty="0" smtClean="0">
              <a:latin typeface="Trebuchet MS" pitchFamily="34" charset="0"/>
            </a:endParaRPr>
          </a:p>
          <a:p>
            <a:pPr>
              <a:buNone/>
            </a:pPr>
            <a:endParaRPr lang="ru-RU" sz="2600" b="1" dirty="0" smtClean="0">
              <a:latin typeface="Trebuchet MS" pitchFamily="34" charset="0"/>
            </a:endParaRP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«Да, сделали всё, что могли мы,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Кто мог, сколько мог и как мог,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И были мы солнцем палимы, 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И шли мы по сотням дорог.</a:t>
            </a:r>
          </a:p>
          <a:p>
            <a:pPr>
              <a:buNone/>
            </a:pPr>
            <a:endParaRPr lang="ru-RU" sz="33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                Да, каждый был ранен, контужен,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                А каждый четвертый  - убит.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                И лично Отечеству нужен,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                И лично не будет забыт!</a:t>
            </a:r>
          </a:p>
          <a:p>
            <a:pPr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                                         </a:t>
            </a:r>
          </a:p>
          <a:p>
            <a:pPr algn="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Б.Слуцкий</a:t>
            </a:r>
          </a:p>
          <a:p>
            <a:pPr>
              <a:buNone/>
            </a:pPr>
            <a:endParaRPr lang="ru-RU" sz="3300" b="1" dirty="0" smtClean="0">
              <a:latin typeface="Trebuchet MS" pitchFamily="34" charset="0"/>
            </a:endParaRPr>
          </a:p>
          <a:p>
            <a:pPr>
              <a:buNone/>
            </a:pPr>
            <a:endParaRPr lang="ru-RU" sz="2800" b="1" dirty="0" smtClean="0">
              <a:latin typeface="Trebuchet MS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011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476672"/>
            <a:ext cx="7543800" cy="56166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Бойтесь быть беспамятными в этой жизни,</a:t>
            </a:r>
          </a:p>
          <a:p>
            <a:pPr algn="ctr"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бойтесь быть равнодушными к чужому горю! </a:t>
            </a:r>
            <a:endParaRPr lang="ru-RU" sz="4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5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60840" cy="79208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Беслан  2004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Содержимое 9" descr="http://im1-tub-ru.yandex.net/i?id=2023b0a9df61ea75617fc53406c6fe41-95-144&amp;n=2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3275856" y="1628800"/>
            <a:ext cx="2153394" cy="17281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 descr="Торжественная программа в день знаний - 1 сентября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9552" y="1628800"/>
            <a:ext cx="2232248" cy="18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http://im0-tub-ru.yandex.net/i?id=769b48a0f2bb75b237bb2ccd46ba6300-50-144&amp;n=21">
            <a:hlinkClick r:id="rId5"/>
          </p:cNvPr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75856" y="4005064"/>
            <a:ext cx="2232248" cy="16454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 descr="http://im2-tub-ru.yandex.net/i?id=6ac65183d23714c397dcae48e48f0e95-26-144&amp;n=21">
            <a:hlinkClick r:id="rId7"/>
          </p:cNvPr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012160" y="4005064"/>
            <a:ext cx="2330192" cy="16561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 descr="http://im2-tub-ru.yandex.net/i?id=35ed8655ce68c32ae5d00bcc66313e21-130-144&amp;n=21">
            <a:hlinkClick r:id="rId9"/>
          </p:cNvPr>
          <p:cNvPicPr/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940152" y="1628800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3-tub-ru.yandex.net/i?id=e404beac97b7c2b4a359ad6f6fdc1a9d-55-144&amp;n=21">
            <a:hlinkClick r:id="rId11"/>
          </p:cNvPr>
          <p:cNvPicPr/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39552" y="4005064"/>
            <a:ext cx="237626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88832" cy="79208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Украина 2014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http://im0-tub-ru.yandex.net/i?id=e6b4eda56f0fd2691b21e217a9488f7e-22-144&amp;n=2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2987824" y="1988840"/>
            <a:ext cx="2664296" cy="17281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 descr="http://im0-tub-ru.yandex.net/i?id=0bf55c8e40e97373ccb41eadb70ac720-139-144&amp;n=21">
            <a:hlinkClick r:id="rId4"/>
          </p:cNvPr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48064" y="4149080"/>
            <a:ext cx="2952328" cy="16454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 descr="http://im0-tub-ru.yandex.net/i?id=1a93886486e9cfdb46c6b1f827a11f2b-70-144&amp;n=21">
            <a:hlinkClick r:id="rId6"/>
          </p:cNvPr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68144" y="1484784"/>
            <a:ext cx="2618740" cy="18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 descr="http://im3-tub-ru.yandex.net/i?id=7e78f9c47e1ec1e8d47bbe016f45c40a-126-144&amp;n=21">
            <a:hlinkClick r:id="rId8"/>
          </p:cNvPr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55576" y="4077072"/>
            <a:ext cx="2858770" cy="171741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 descr="http://im1-tub-ru.yandex.net/i?id=53c6d265da35502a0651fdf4749ad53b-07-144&amp;n=21">
            <a:hlinkClick r:id="rId10"/>
          </p:cNvPr>
          <p:cNvPicPr/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5536" y="1412776"/>
            <a:ext cx="2376264" cy="18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196752"/>
            <a:ext cx="6624736" cy="453650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www.rzraion.ru/upload/medialibrary/9b2/8cc65f57-8a60-4252-a343-9f61ffd5a49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1268760"/>
            <a:ext cx="633670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781800" cy="943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Георгиевская лента</a:t>
            </a:r>
            <a:endParaRPr lang="ru-RU" sz="4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http://im0-tub-ru.yandex.net/i?id=7a43316779c8a5e78376d75cfc86e788-02-144&amp;n=2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75656" y="2348880"/>
            <a:ext cx="63367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55054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«Нет, не горели вы в огне,</a:t>
            </a:r>
          </a:p>
          <a:p>
            <a:pPr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Не сиротело ваше детство.</a:t>
            </a:r>
          </a:p>
          <a:p>
            <a:pPr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Но память, память о войне</a:t>
            </a:r>
          </a:p>
          <a:p>
            <a:pPr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К вам переходит по наследству!»</a:t>
            </a:r>
          </a:p>
          <a:p>
            <a:pPr algn="r">
              <a:buNone/>
            </a:pP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М. </a:t>
            </a:r>
            <a:r>
              <a:rPr lang="ru-RU" sz="4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4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ебогатов</a:t>
            </a:r>
            <a:endParaRPr lang="ru-RU" sz="4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9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клонимся великим тем годам0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-36512" y="-42825"/>
            <a:ext cx="9217024" cy="700021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560840" cy="136815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Красная площадь </a:t>
            </a:r>
            <a:b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День Победы</a:t>
            </a:r>
            <a:endParaRPr lang="ru-RU" sz="4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Парад Победы на Красной Площади, 2008 год :: Смотреть видео, фильмы, тв, клипы онлайн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5616" y="1844824"/>
            <a:ext cx="2438400" cy="182880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" name="Рисунок 4" descr="Библиотека изображений &quot;РИА Новости&quot; :: Фото :: Историческое :: Войны, конфликты :: 1990-е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1844824"/>
            <a:ext cx="2342410" cy="187220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Рисунок 5" descr="Владимир Путин, возложение венка к могиле Неизвестного солдата (Страница 1) - Банк документов - Управление Федеральной службы ис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15616" y="4077072"/>
            <a:ext cx="2688639" cy="179766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http://im1-tub-ru.yandex.net/i?id=764087321517b380bd75a1264657520f-53-144&amp;n=21">
            <a:hlinkClick r:id="rId5"/>
          </p:cNvPr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36096" y="4077072"/>
            <a:ext cx="2544693" cy="187220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920880" cy="12241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Поклонной горе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http://im1-tub-ru.yandex.net/i?id=764087321517b380bd75a1264657520f-53-144&amp;n=2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1628800"/>
            <a:ext cx="2880320" cy="2232248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Рисунок 5" descr="Лена Воронова &quot; фото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832" y="3356992"/>
            <a:ext cx="2968834" cy="2228296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Рисунок 6" descr="Поклонная Гора и Парк Победы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8104" y="1628800"/>
            <a:ext cx="2945775" cy="221054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6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«Никто не забыт, ничто не забыто!»</a:t>
            </a:r>
          </a:p>
          <a:p>
            <a:pPr marL="0" indent="0" algn="r">
              <a:buNone/>
            </a:pPr>
            <a:r>
              <a:rPr lang="ru-RU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</a:t>
            </a:r>
          </a:p>
          <a:p>
            <a:pPr marL="0" indent="0" algn="r">
              <a:buNone/>
            </a:pPr>
            <a:r>
              <a:rPr lang="ru-RU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О. </a:t>
            </a:r>
            <a:r>
              <a:rPr lang="ru-RU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Бергольц</a:t>
            </a:r>
            <a:endParaRPr lang="ru-RU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5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a32131b80b1e6a1f41b95970d4715a541c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1680</TotalTime>
  <Words>418</Words>
  <Application>Microsoft Office PowerPoint</Application>
  <PresentationFormat>Экран (4:3)</PresentationFormat>
  <Paragraphs>122</Paragraphs>
  <Slides>66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NewsPrint</vt:lpstr>
      <vt:lpstr>Слайд 1</vt:lpstr>
      <vt:lpstr>Слайд 2</vt:lpstr>
      <vt:lpstr>Слайд 3</vt:lpstr>
      <vt:lpstr>Слайд 4</vt:lpstr>
      <vt:lpstr>Слайд 5</vt:lpstr>
      <vt:lpstr>Слайд 6</vt:lpstr>
      <vt:lpstr>Красная площадь  в День Победы</vt:lpstr>
      <vt:lpstr>           На Поклонной горе  </vt:lpstr>
      <vt:lpstr>Слайд 9</vt:lpstr>
      <vt:lpstr>Монумент «Скорбящая мать»</vt:lpstr>
      <vt:lpstr>Слайд 11</vt:lpstr>
      <vt:lpstr>Слайд 12</vt:lpstr>
      <vt:lpstr>Слайд 13</vt:lpstr>
      <vt:lpstr>Борис Васильев   21 мая 1924 – 11 марта 2013</vt:lpstr>
      <vt:lpstr> Произведения  Б.Васильева</vt:lpstr>
      <vt:lpstr>Экспонат «№…» Б.Васильев</vt:lpstr>
      <vt:lpstr>Письмо сына</vt:lpstr>
      <vt:lpstr>Слайд 18</vt:lpstr>
      <vt:lpstr>Слайд 19</vt:lpstr>
      <vt:lpstr>Слайд 20</vt:lpstr>
      <vt:lpstr>Слайд 21</vt:lpstr>
      <vt:lpstr>Экспонат «№…» Б.Васильев</vt:lpstr>
      <vt:lpstr>Слайд 23</vt:lpstr>
      <vt:lpstr>Слайд 24</vt:lpstr>
      <vt:lpstr>Помогать труженикам тыла</vt:lpstr>
      <vt:lpstr>Слайд 26</vt:lpstr>
      <vt:lpstr>Слайд 27</vt:lpstr>
      <vt:lpstr>Слайд 28</vt:lpstr>
      <vt:lpstr>Всекузбасская книга памяти</vt:lpstr>
      <vt:lpstr>Слайд 30</vt:lpstr>
      <vt:lpstr>Слайд 31</vt:lpstr>
      <vt:lpstr>Великая скорбь</vt:lpstr>
      <vt:lpstr> 9 мая 2012</vt:lpstr>
      <vt:lpstr>  </vt:lpstr>
      <vt:lpstr> Носенко Ефим Сергеевич</vt:lpstr>
      <vt:lpstr>    Иванников Иван Алексеевич </vt:lpstr>
      <vt:lpstr>      Сичкарь Анна Васильевна</vt:lpstr>
      <vt:lpstr>Федорова Акулина Сергеевна</vt:lpstr>
      <vt:lpstr>      Щуров Алексей Сергеевич </vt:lpstr>
      <vt:lpstr>  Степанов Михаил Степанович</vt:lpstr>
      <vt:lpstr>  Федоров Николай Васильевич</vt:lpstr>
      <vt:lpstr>Лукьянченко Алексей Яковлевич</vt:lpstr>
      <vt:lpstr>Ерёменко Михаил Васильевич</vt:lpstr>
      <vt:lpstr>Слайд 44</vt:lpstr>
      <vt:lpstr>Слайд 45</vt:lpstr>
      <vt:lpstr>Слайд 46</vt:lpstr>
      <vt:lpstr> Степанов Михаил Степанович</vt:lpstr>
      <vt:lpstr>Ветеран  в гостях у школьников </vt:lpstr>
      <vt:lpstr>Улица Прокопчика</vt:lpstr>
      <vt:lpstr>Слайд 50</vt:lpstr>
      <vt:lpstr>   Анатолий  Павлович  Прокопчик</vt:lpstr>
      <vt:lpstr>   Григорий  Васильевич  Баламуткин</vt:lpstr>
      <vt:lpstr>Слайд 53</vt:lpstr>
      <vt:lpstr>    Семён  Дмитриевич  Осипов</vt:lpstr>
      <vt:lpstr>          Иван  Яковлевич  Фролов</vt:lpstr>
      <vt:lpstr>Григорий  Яковлевич  Ямушев</vt:lpstr>
      <vt:lpstr>Слайд 57</vt:lpstr>
      <vt:lpstr>                    Не все так просто  с нашей памятью о войне </vt:lpstr>
      <vt:lpstr>Слайд 59</vt:lpstr>
      <vt:lpstr>Слайд 60</vt:lpstr>
      <vt:lpstr>Беслан  2004</vt:lpstr>
      <vt:lpstr>Украина 2014</vt:lpstr>
      <vt:lpstr>Слайд 63</vt:lpstr>
      <vt:lpstr>Георгиевская лента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re</cp:lastModifiedBy>
  <cp:revision>250</cp:revision>
  <dcterms:created xsi:type="dcterms:W3CDTF">2015-01-09T06:28:44Z</dcterms:created>
  <dcterms:modified xsi:type="dcterms:W3CDTF">2015-04-13T21:36:55Z</dcterms:modified>
</cp:coreProperties>
</file>