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69" r:id="rId5"/>
    <p:sldId id="267" r:id="rId6"/>
    <p:sldId id="260" r:id="rId7"/>
    <p:sldId id="261" r:id="rId8"/>
    <p:sldId id="258" r:id="rId9"/>
    <p:sldId id="259" r:id="rId10"/>
    <p:sldId id="257" r:id="rId11"/>
    <p:sldId id="263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img-fotki.yandex.ru/get/5604/valenta-mog.bb/0_675d1_314ad6e1_L.jpg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jpeg"/><Relationship Id="rId5" Type="http://schemas.openxmlformats.org/officeDocument/2006/relationships/hyperlink" Target="http://gorka.tv/uploads/posts/2010-12/1293186869_6kn09vg4tozp3pw.jpeg" TargetMode="External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254044" cy="1362075"/>
          </a:xfrm>
        </p:spPr>
        <p:txBody>
          <a:bodyPr/>
          <a:lstStyle/>
          <a:p>
            <a:r>
              <a:rPr lang="ru-RU" dirty="0" smtClean="0"/>
              <a:t>Урок русского языка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664" y="1988840"/>
            <a:ext cx="6231467" cy="4176464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Тема: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Times New Roman"/>
              </a:rPr>
              <a:t>«Правописание слов с разделительным мягким знаком</a:t>
            </a: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»</a:t>
            </a:r>
          </a:p>
          <a:p>
            <a:pPr>
              <a:spcAft>
                <a:spcPts val="0"/>
              </a:spcAft>
            </a:pPr>
            <a:r>
              <a:rPr lang="ru-RU" sz="1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           </a:t>
            </a:r>
          </a:p>
          <a:p>
            <a:pPr>
              <a:spcAft>
                <a:spcPts val="0"/>
              </a:spcAft>
            </a:pPr>
            <a:endParaRPr lang="ru-RU" sz="18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800" b="1" i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endParaRPr lang="ru-RU" sz="1800" b="1" i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endParaRPr lang="ru-RU" sz="18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1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Учитель начальных классов </a:t>
            </a:r>
          </a:p>
          <a:p>
            <a:pPr algn="r">
              <a:spcAft>
                <a:spcPts val="0"/>
              </a:spcAft>
            </a:pPr>
            <a:r>
              <a:rPr lang="ru-RU" sz="1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Ковалева Людмила Александровна</a:t>
            </a:r>
          </a:p>
          <a:p>
            <a:pPr algn="r">
              <a:spcAft>
                <a:spcPts val="0"/>
              </a:spcAft>
            </a:pPr>
            <a:r>
              <a:rPr lang="ru-RU" sz="1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ГБОУ школа 2121</a:t>
            </a:r>
            <a:endParaRPr lang="ru-RU" sz="1800" dirty="0">
              <a:latin typeface="Times New Roman"/>
              <a:ea typeface="Times New Roman"/>
            </a:endParaRPr>
          </a:p>
          <a:p>
            <a:pPr lvl="0">
              <a:buClr>
                <a:srgbClr val="AA2B1E"/>
              </a:buClr>
            </a:pPr>
            <a:endParaRPr lang="ru-RU" sz="1800" b="1" i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lvl="0">
              <a:buClr>
                <a:srgbClr val="AA2B1E"/>
              </a:buClr>
            </a:pPr>
            <a:endParaRPr lang="ru-RU" sz="18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lvl="0">
              <a:buClr>
                <a:srgbClr val="AA2B1E"/>
              </a:buClr>
            </a:pPr>
            <a:endParaRPr lang="ru-RU" sz="1800" b="1" i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lvl="0">
              <a:buClr>
                <a:srgbClr val="AA2B1E"/>
              </a:buClr>
            </a:pPr>
            <a:r>
              <a:rPr lang="ru-RU" sz="1800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г </a:t>
            </a:r>
            <a:r>
              <a:rPr lang="ru-RU" sz="1800" b="1" i="1" dirty="0">
                <a:solidFill>
                  <a:srgbClr val="0070C0"/>
                </a:solidFill>
                <a:latin typeface="Times New Roman"/>
                <a:ea typeface="Times New Roman"/>
              </a:rPr>
              <a:t>Москва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507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7716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Перед </a:t>
            </a:r>
            <a:r>
              <a:rPr lang="ru-RU" dirty="0" err="1" smtClean="0">
                <a:solidFill>
                  <a:srgbClr val="FF0000"/>
                </a:solidFill>
              </a:rPr>
              <a:t>е,ё,и,ю,я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 в корнях стою, друзья.</a:t>
            </a:r>
            <a:br>
              <a:rPr lang="ru-RU" dirty="0" smtClean="0"/>
            </a:br>
            <a:r>
              <a:rPr lang="ru-RU" dirty="0" smtClean="0"/>
              <a:t>Воробьи, семья, жильё –</a:t>
            </a:r>
            <a:br>
              <a:rPr lang="ru-RU" dirty="0" smtClean="0"/>
            </a:br>
            <a:r>
              <a:rPr lang="ru-RU" dirty="0" smtClean="0"/>
              <a:t>Перед </a:t>
            </a:r>
            <a:r>
              <a:rPr lang="ru-RU" dirty="0" smtClean="0">
                <a:solidFill>
                  <a:srgbClr val="FF0000"/>
                </a:solidFill>
              </a:rPr>
              <a:t>я, ю, е, ё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Каменья, жильё, ручьи,</a:t>
            </a:r>
            <a:br>
              <a:rPr lang="ru-RU" dirty="0" smtClean="0"/>
            </a:br>
            <a:r>
              <a:rPr lang="ru-RU" dirty="0" smtClean="0"/>
              <a:t>Листья, крылья, </a:t>
            </a:r>
            <a:r>
              <a:rPr lang="ru-RU" dirty="0" err="1" smtClean="0"/>
              <a:t>стулья,чьи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Колья, перья и семья, </a:t>
            </a:r>
            <a:br>
              <a:rPr lang="ru-RU" dirty="0" smtClean="0"/>
            </a:br>
            <a:r>
              <a:rPr lang="ru-RU" dirty="0" smtClean="0"/>
              <a:t>Вьюга, осенью, друзья.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616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285729"/>
            <a:ext cx="7072362" cy="114300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Каждый день жизнь прибавляет нам частицу мудрости.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12 СТУПЕНЕЙ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500174"/>
            <a:ext cx="3793214" cy="5208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251520" y="980728"/>
            <a:ext cx="856895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Что за буква, кто узнает:</a:t>
            </a:r>
          </a:p>
          <a:p>
            <a:pPr algn="ctr">
              <a:spcBef>
                <a:spcPct val="50000"/>
              </a:spcBef>
            </a:pP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Звука не обозначает, </a:t>
            </a:r>
          </a:p>
          <a:p>
            <a:pPr algn="ctr">
              <a:spcBef>
                <a:spcPct val="50000"/>
              </a:spcBef>
            </a:pP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Может только показать,</a:t>
            </a:r>
          </a:p>
          <a:p>
            <a:pPr algn="ctr">
              <a:spcBef>
                <a:spcPct val="50000"/>
              </a:spcBef>
            </a:pP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Как согласную читать</a:t>
            </a: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</a:t>
            </a:r>
            <a:endParaRPr lang="ru-RU" sz="48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23" name="i-main-pic" descr="Картинка 55 из 107841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9976" y="1196752"/>
            <a:ext cx="5194367" cy="423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026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-28704" y="4600958"/>
            <a:ext cx="9144000" cy="1512168"/>
          </a:xfrm>
        </p:spPr>
        <p:txBody>
          <a:bodyPr/>
          <a:lstStyle/>
          <a:p>
            <a:r>
              <a:rPr lang="ru-RU" sz="31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К_ньки</a:t>
            </a:r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п_льто</a:t>
            </a:r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м_дведь</a:t>
            </a:r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учит_льница</a:t>
            </a:r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т_традь</a:t>
            </a:r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м_льчик</a:t>
            </a:r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_</a:t>
            </a:r>
            <a:r>
              <a:rPr lang="ru-RU" sz="31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нварь</a:t>
            </a:r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м_тель</a:t>
            </a:r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сн_гирь</a:t>
            </a:r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ф_враль</a:t>
            </a:r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1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-snoubord29_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838994"/>
            <a:ext cx="1664188" cy="1723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brown_bear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033" y="45722"/>
            <a:ext cx="213262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310633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5669" y="112072"/>
            <a:ext cx="178219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-main-pic" descr="Картинка 7 из 191920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9202" y="2703812"/>
            <a:ext cx="259228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5" descr="http://im4-tub-ru.yandex.net/i?id=265595928-18-72&amp;n=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29243" y="2692694"/>
            <a:ext cx="194421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ВСЕМ Челябинским девчонкам - ХГЧ, УЗИ, пеленки! ЭКО, ИКСИ, беременность, суррогатное материнство, донорство спермы и яйцеклеток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79436"/>
            <a:ext cx="1601621" cy="227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all V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0972"/>
            <a:ext cx="1805362" cy="215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9531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Обои: Рыжая обезьяна. Качественные обои с животными для рабочего стола 1152x864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045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692696"/>
            <a:ext cx="6552728" cy="417646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600" i="1" dirty="0" smtClean="0">
                <a:solidFill>
                  <a:srgbClr val="002060"/>
                </a:solidFill>
              </a:rPr>
              <a:t>Здоров будешь – все добудешь.</a:t>
            </a:r>
            <a:br>
              <a:rPr lang="ru-RU" sz="3600" i="1" dirty="0" smtClean="0">
                <a:solidFill>
                  <a:srgbClr val="002060"/>
                </a:solidFill>
              </a:rPr>
            </a:br>
            <a:r>
              <a:rPr lang="ru-RU" sz="3600" i="1" dirty="0">
                <a:solidFill>
                  <a:srgbClr val="002060"/>
                </a:solidFill>
              </a:rPr>
              <a:t/>
            </a:r>
            <a:br>
              <a:rPr lang="ru-RU" sz="3600" i="1" dirty="0">
                <a:solidFill>
                  <a:srgbClr val="002060"/>
                </a:solidFill>
              </a:rPr>
            </a:br>
            <a:r>
              <a:rPr lang="ru-RU" sz="3600" i="1" dirty="0" smtClean="0">
                <a:solidFill>
                  <a:srgbClr val="002060"/>
                </a:solidFill>
              </a:rPr>
              <a:t> Чистота- залог здоровья.</a:t>
            </a:r>
            <a:br>
              <a:rPr lang="ru-RU" sz="3600" i="1" dirty="0" smtClean="0">
                <a:solidFill>
                  <a:srgbClr val="002060"/>
                </a:solidFill>
              </a:rPr>
            </a:br>
            <a:r>
              <a:rPr lang="ru-RU" sz="3600" i="1" dirty="0" smtClean="0">
                <a:solidFill>
                  <a:srgbClr val="002060"/>
                </a:solidFill>
              </a:rPr>
              <a:t/>
            </a:r>
            <a:br>
              <a:rPr lang="ru-RU" sz="3600" i="1" dirty="0" smtClean="0">
                <a:solidFill>
                  <a:srgbClr val="002060"/>
                </a:solidFill>
              </a:rPr>
            </a:br>
            <a:r>
              <a:rPr lang="ru-RU" sz="3600" i="1" dirty="0" smtClean="0">
                <a:solidFill>
                  <a:srgbClr val="002060"/>
                </a:solidFill>
              </a:rPr>
              <a:t> Где здоровье, там и красота.</a:t>
            </a:r>
            <a:endParaRPr lang="ru-RU" sz="3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33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0025" y="260648"/>
            <a:ext cx="8568952" cy="6336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400" dirty="0" smtClean="0"/>
              <a:t>  коньки             шитьё</a:t>
            </a:r>
          </a:p>
          <a:p>
            <a:r>
              <a:rPr lang="ru-RU" sz="5400" dirty="0" smtClean="0"/>
              <a:t>  пеньки             деревья</a:t>
            </a:r>
          </a:p>
          <a:p>
            <a:r>
              <a:rPr lang="ru-RU" sz="5400" dirty="0" smtClean="0"/>
              <a:t>  деньки             счастье</a:t>
            </a:r>
          </a:p>
          <a:p>
            <a:r>
              <a:rPr lang="ru-RU" sz="5400" dirty="0" smtClean="0"/>
              <a:t>  крыльцо          вьюга</a:t>
            </a:r>
          </a:p>
          <a:p>
            <a:r>
              <a:rPr lang="ru-RU" sz="5400" dirty="0" smtClean="0"/>
              <a:t> 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328359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066800" y="2895600"/>
            <a:ext cx="83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4000">
              <a:solidFill>
                <a:schemeClr val="accent2"/>
              </a:solidFill>
            </a:endParaRP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2362200" y="3886200"/>
            <a:ext cx="3505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>
                <a:solidFill>
                  <a:schemeClr val="accent2"/>
                </a:solidFill>
              </a:rPr>
              <a:t>        </a:t>
            </a:r>
            <a:endParaRPr lang="ru-RU" sz="4800" dirty="0">
              <a:solidFill>
                <a:schemeClr val="accent2"/>
              </a:solidFill>
            </a:endParaRP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3200400" y="4800600"/>
            <a:ext cx="2362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dirty="0" smtClean="0">
                <a:solidFill>
                  <a:schemeClr val="accent2"/>
                </a:solidFill>
              </a:rPr>
              <a:t>  </a:t>
            </a:r>
            <a:endParaRPr lang="ru-RU" sz="4800" dirty="0">
              <a:solidFill>
                <a:schemeClr val="accent2"/>
              </a:solidFill>
            </a:endParaRP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6588224" y="4800601"/>
            <a:ext cx="1173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4800" dirty="0">
              <a:solidFill>
                <a:schemeClr val="accent2"/>
              </a:solidFill>
            </a:endParaRPr>
          </a:p>
        </p:txBody>
      </p:sp>
      <p:pic>
        <p:nvPicPr>
          <p:cNvPr id="25" name="Рисунок 24" descr="е ё Ь ю я и. Схема – сигнал. Согл."/>
          <p:cNvPicPr/>
          <p:nvPr/>
        </p:nvPicPr>
        <p:blipFill>
          <a:blip r:embed="rId2" cstate="print">
            <a:lum bright="-24000"/>
          </a:blip>
          <a:srcRect/>
          <a:stretch>
            <a:fillRect/>
          </a:stretch>
        </p:blipFill>
        <p:spPr bwMode="auto">
          <a:xfrm>
            <a:off x="1040634" y="764704"/>
            <a:ext cx="7128792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09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340768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latin typeface="Times New Roman"/>
                <a:ea typeface="Times New Roman"/>
              </a:rPr>
              <a:t>Семь</a:t>
            </a:r>
            <a:r>
              <a:rPr lang="ru-RU" sz="32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я</a:t>
            </a:r>
            <a:r>
              <a:rPr lang="ru-RU" sz="3200" dirty="0" smtClean="0">
                <a:latin typeface="Times New Roman"/>
                <a:ea typeface="Times New Roman"/>
              </a:rPr>
              <a:t>,</a:t>
            </a:r>
            <a:r>
              <a:rPr lang="ru-RU" sz="3200" dirty="0">
                <a:latin typeface="Times New Roman"/>
                <a:ea typeface="Times New Roman"/>
              </a:rPr>
              <a:t> </a:t>
            </a:r>
            <a:r>
              <a:rPr lang="ru-RU" sz="3200" dirty="0" smtClean="0">
                <a:latin typeface="Times New Roman"/>
                <a:ea typeface="Times New Roman"/>
              </a:rPr>
              <a:t>обезь</a:t>
            </a:r>
            <a:r>
              <a:rPr lang="ru-RU" sz="32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я</a:t>
            </a:r>
            <a:r>
              <a:rPr lang="ru-RU" sz="3200" dirty="0" smtClean="0">
                <a:latin typeface="Times New Roman"/>
                <a:ea typeface="Times New Roman"/>
              </a:rPr>
              <a:t>на, ружь</a:t>
            </a:r>
            <a:r>
              <a:rPr lang="ru-RU" sz="32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ё</a:t>
            </a:r>
            <a:r>
              <a:rPr lang="ru-RU" sz="3200" dirty="0" smtClean="0">
                <a:latin typeface="Times New Roman"/>
                <a:ea typeface="Times New Roman"/>
              </a:rPr>
              <a:t>,</a:t>
            </a:r>
            <a:r>
              <a:rPr lang="ru-RU" sz="3200" dirty="0">
                <a:latin typeface="Times New Roman"/>
                <a:ea typeface="Times New Roman"/>
              </a:rPr>
              <a:t> </a:t>
            </a:r>
            <a:r>
              <a:rPr lang="ru-RU" sz="3200" dirty="0" smtClean="0">
                <a:latin typeface="Times New Roman"/>
                <a:ea typeface="Times New Roman"/>
              </a:rPr>
              <a:t>свинь</a:t>
            </a:r>
            <a:r>
              <a:rPr lang="ru-RU" sz="32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я</a:t>
            </a:r>
            <a:r>
              <a:rPr lang="ru-RU" sz="3200" dirty="0" smtClean="0">
                <a:latin typeface="Times New Roman"/>
                <a:ea typeface="Times New Roman"/>
              </a:rPr>
              <a:t>,</a:t>
            </a:r>
            <a:r>
              <a:rPr lang="ru-RU" sz="3200" dirty="0">
                <a:solidFill>
                  <a:prstClr val="black"/>
                </a:solidFill>
                <a:latin typeface="Times New Roman"/>
                <a:ea typeface="Times New Roman"/>
              </a:rPr>
              <a:t> варень</a:t>
            </a:r>
            <a:r>
              <a:rPr lang="ru-RU" sz="3200" dirty="0">
                <a:solidFill>
                  <a:srgbClr val="FF0000"/>
                </a:solidFill>
                <a:latin typeface="Times New Roman"/>
                <a:ea typeface="Times New Roman"/>
              </a:rPr>
              <a:t>е</a:t>
            </a:r>
            <a:r>
              <a:rPr lang="ru-RU" sz="3200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ru-RU" sz="3200" dirty="0">
              <a:solidFill>
                <a:prstClr val="black"/>
              </a:solidFill>
            </a:endParaRPr>
          </a:p>
          <a:p>
            <a:r>
              <a:rPr lang="ru-RU" sz="3200" dirty="0" smtClean="0">
                <a:latin typeface="Times New Roman"/>
                <a:ea typeface="Times New Roman"/>
              </a:rPr>
              <a:t> </a:t>
            </a:r>
            <a:endParaRPr lang="ru-RU" sz="3200" dirty="0"/>
          </a:p>
        </p:txBody>
      </p:sp>
      <p:pic>
        <p:nvPicPr>
          <p:cNvPr id="1026" name="Picture 2" descr="C:\Users\Людмила\Desktop\Мама Работа\школа\Новая папка (2)\0006-015-Obrazovatelnaja-sistema-SHkola-21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04864"/>
            <a:ext cx="3678742" cy="380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58638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109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Тема Office</vt:lpstr>
      <vt:lpstr>Кнопка</vt:lpstr>
      <vt:lpstr>Исполнительная</vt:lpstr>
      <vt:lpstr>Эркер</vt:lpstr>
      <vt:lpstr>Урок русского языка</vt:lpstr>
      <vt:lpstr>Каждый день жизнь прибавляет нам частицу мудрости.</vt:lpstr>
      <vt:lpstr>Презентация PowerPoint</vt:lpstr>
      <vt:lpstr>К_ньки, п_льто, м_дведь, учит_льница, т_традь, м_льчик,  _нварь, м_тель, сн_гирь, ф_враль.</vt:lpstr>
      <vt:lpstr>Презентация PowerPoint</vt:lpstr>
      <vt:lpstr> Здоров будешь – все добудешь.   Чистота- залог здоровья.   Где здоровье, там и красота.</vt:lpstr>
      <vt:lpstr>Презентация PowerPoint</vt:lpstr>
      <vt:lpstr>Презентация PowerPoint</vt:lpstr>
      <vt:lpstr>Презентация PowerPoint</vt:lpstr>
      <vt:lpstr>Перед е,ё,и,ю,я, Я в корнях стою, друзья. Воробьи, семья, жильё – Перед я, ю, е, ё. Каменья, жильё, ручьи, Листья, крылья, стулья,чьи, Колья, перья и семья,  Вьюга, осенью, друзья.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Людмила</cp:lastModifiedBy>
  <cp:revision>13</cp:revision>
  <dcterms:created xsi:type="dcterms:W3CDTF">2015-02-03T15:53:05Z</dcterms:created>
  <dcterms:modified xsi:type="dcterms:W3CDTF">2015-03-15T15:41:04Z</dcterms:modified>
</cp:coreProperties>
</file>