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4000528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Лексикография</a:t>
            </a:r>
          </a:p>
          <a:p>
            <a:pPr>
              <a:buNone/>
            </a:pPr>
            <a:endParaRPr lang="ru-RU" sz="4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Лексикограф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24" y="1071546"/>
            <a:ext cx="5000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теория и практика составления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словарей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3214686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 специалист по лексикографии.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815290" cy="2298707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Систематизация </a:t>
            </a:r>
            <a:b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обобщение знаний </a:t>
            </a:r>
            <a:b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об имени существительном</a:t>
            </a:r>
            <a:endParaRPr lang="ru-RU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Лексическое значение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Часть  растения</a:t>
            </a:r>
          </a:p>
          <a:p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Часть  слова</a:t>
            </a:r>
          </a:p>
          <a:p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Часть волоса, ногтя, зуба</a:t>
            </a:r>
          </a:p>
          <a:p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Начало, источник</a:t>
            </a:r>
          </a:p>
          <a:p>
            <a:pPr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Корень ученья горек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 его сладок.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806469" cy="426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33</Words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Систематизация  и обобщение знаний   об имени существительном</vt:lpstr>
      <vt:lpstr>Лексическое значение</vt:lpstr>
      <vt:lpstr>Корень ученья горек,  да под его сладок.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53</cp:revision>
  <dcterms:modified xsi:type="dcterms:W3CDTF">2014-12-17T19:29:26Z</dcterms:modified>
</cp:coreProperties>
</file>