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chemeClr val="tx2">
                <a:lumMod val="40000"/>
                <a:lumOff val="60000"/>
              </a:schemeClr>
            </a:gs>
            <a:gs pos="70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548680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Футбол зимой </a:t>
            </a:r>
            <a:endParaRPr lang="ru-RU" sz="8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C:\Users\801321\AppData\Local\Microsoft\Windows\Temporary Internet Files\Content.IE5\DTXKAX7S\G0HFAtlXn0LP9P7SHohtJHWrLuM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46849"/>
            <a:ext cx="5449542" cy="4611151"/>
          </a:xfrm>
          <a:prstGeom prst="rect">
            <a:avLst/>
          </a:prstGeom>
          <a:noFill/>
        </p:spPr>
      </p:pic>
      <p:grpSp>
        <p:nvGrpSpPr>
          <p:cNvPr id="5" name="Группа 4"/>
          <p:cNvGrpSpPr/>
          <p:nvPr/>
        </p:nvGrpSpPr>
        <p:grpSpPr>
          <a:xfrm>
            <a:off x="4499992" y="260648"/>
            <a:ext cx="4392488" cy="4077072"/>
            <a:chOff x="4572000" y="0"/>
            <a:chExt cx="4392488" cy="4077072"/>
          </a:xfrm>
        </p:grpSpPr>
        <p:sp>
          <p:nvSpPr>
            <p:cNvPr id="14" name="Прямоугольная выноска 13"/>
            <p:cNvSpPr/>
            <p:nvPr/>
          </p:nvSpPr>
          <p:spPr>
            <a:xfrm>
              <a:off x="4572000" y="0"/>
              <a:ext cx="4392488" cy="4077072"/>
            </a:xfrm>
            <a:prstGeom prst="wedgeRectCallout">
              <a:avLst>
                <a:gd name="adj1" fmla="val -57489"/>
                <a:gd name="adj2" fmla="val 5778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0" y="216024"/>
              <a:ext cx="4392488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Здравствуйте, дорогие друзья!!! Вы не раз задавали себе вопрос, чем бы заняться зимой?  Я нашел ответ на этот вопрос… Сегодня мы рассмотрим всем знакомую игру-футбол, да-да вы не ослышались. Оказывается зимой можно играть в футбол… Я вместе с вами попытаюсь разузнать, что представляет собой футбол на снегу. Ну, что ж не будем придаваться  лирическим отступлениям, приступим к делу, удачи!!! 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801321\AppData\Local\Microsoft\Windows\Temporary Internet Files\Content.IE5\DTXKAX7S\sorpres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27873"/>
            <a:ext cx="3130127" cy="3130127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1691680" y="1268760"/>
            <a:ext cx="4176464" cy="3024336"/>
            <a:chOff x="1547664" y="1052736"/>
            <a:chExt cx="4176464" cy="3024336"/>
          </a:xfrm>
        </p:grpSpPr>
        <p:sp>
          <p:nvSpPr>
            <p:cNvPr id="14" name="Выноска-облако 13"/>
            <p:cNvSpPr/>
            <p:nvPr/>
          </p:nvSpPr>
          <p:spPr>
            <a:xfrm>
              <a:off x="1547664" y="1052736"/>
              <a:ext cx="4176464" cy="3024336"/>
            </a:xfrm>
            <a:prstGeom prst="cloudCallout">
              <a:avLst>
                <a:gd name="adj1" fmla="val -25885"/>
                <a:gd name="adj2" fmla="val 6017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1720" y="1484784"/>
              <a:ext cx="3528392" cy="1800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Серега, что значит играть в футбол зимой? Я понимаю играть летом, когда есть зелененькая травка, солнышко, но я совсем не понимаю как же играть, когда на улице мороз и снег? </a:t>
              </a:r>
              <a:endParaRPr lang="ru-RU" dirty="0"/>
            </a:p>
          </p:txBody>
        </p:sp>
      </p:grpSp>
      <p:pic>
        <p:nvPicPr>
          <p:cNvPr id="17" name="Picture 13" descr="C:\Users\801321\AppData\Local\Microsoft\Windows\Temporary Internet Files\Content.IE5\DTXKAX7S\G0HFAtlXn0LP9P7SHohtJHWrLuM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34010" y="2703393"/>
            <a:ext cx="4909990" cy="4154607"/>
          </a:xfrm>
          <a:prstGeom prst="rect">
            <a:avLst/>
          </a:prstGeom>
          <a:noFill/>
        </p:spPr>
      </p:pic>
      <p:grpSp>
        <p:nvGrpSpPr>
          <p:cNvPr id="20" name="Группа 19"/>
          <p:cNvGrpSpPr/>
          <p:nvPr/>
        </p:nvGrpSpPr>
        <p:grpSpPr>
          <a:xfrm>
            <a:off x="1187624" y="980728"/>
            <a:ext cx="4608512" cy="2808312"/>
            <a:chOff x="4355976" y="3573016"/>
            <a:chExt cx="4608512" cy="2808312"/>
          </a:xfrm>
        </p:grpSpPr>
        <p:sp>
          <p:nvSpPr>
            <p:cNvPr id="18" name="Скругленная прямоугольная выноска 17"/>
            <p:cNvSpPr/>
            <p:nvPr/>
          </p:nvSpPr>
          <p:spPr>
            <a:xfrm>
              <a:off x="4355976" y="3573016"/>
              <a:ext cx="4608512" cy="2808312"/>
            </a:xfrm>
            <a:prstGeom prst="wedgeRoundRectCallout">
              <a:avLst>
                <a:gd name="adj1" fmla="val 45407"/>
                <a:gd name="adj2" fmla="val 7903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99992" y="3573016"/>
              <a:ext cx="396044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Мой, милый друг, в это сложно поверить, но это реально.  Давай, ты вместе с нами попробуешь разобраться. Обещаю, это интересно!  Полученные и усвоенные вами информация, буде применена на практике. Так как любая информация должна быть закреплена пошаговыми действиями ) Ты готов? </a:t>
              </a:r>
              <a:endParaRPr lang="ru-RU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763688" y="1772816"/>
            <a:ext cx="3384376" cy="2592288"/>
            <a:chOff x="5292080" y="764704"/>
            <a:chExt cx="3384376" cy="2592288"/>
          </a:xfrm>
        </p:grpSpPr>
        <p:sp>
          <p:nvSpPr>
            <p:cNvPr id="21" name="Выноска-облако 20"/>
            <p:cNvSpPr/>
            <p:nvPr/>
          </p:nvSpPr>
          <p:spPr>
            <a:xfrm>
              <a:off x="5292080" y="764704"/>
              <a:ext cx="3384376" cy="2592288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6136" y="1772816"/>
              <a:ext cx="2520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Я согласен! Давай, уже скорей начнем)))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9496" y="0"/>
            <a:ext cx="8609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«+» и «-» зимнего футбола: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340768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Как видите, играть зимой не так уж и вредно для организма. Скорее, наоборот, если вы грамотно подготовитесь и примете к сведению всё вышеописанное. Для настоящих фанатов этой игры нет никаких преград! Того и гляди, попадете в Лигу Чемпионов!</a:t>
            </a:r>
            <a:endParaRPr lang="ru-RU" dirty="0"/>
          </a:p>
        </p:txBody>
      </p:sp>
      <p:pic>
        <p:nvPicPr>
          <p:cNvPr id="5" name="Picture 12" descr="C:\Users\801321\AppData\Local\Microsoft\Windows\Temporary Internet Files\Content.IE5\DTXKAX7S\sorpres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56176" y="3727873"/>
            <a:ext cx="3130127" cy="3130127"/>
          </a:xfrm>
          <a:prstGeom prst="rect">
            <a:avLst/>
          </a:prstGeom>
          <a:noFill/>
        </p:spPr>
      </p:pic>
      <p:pic>
        <p:nvPicPr>
          <p:cNvPr id="6" name="Picture 13" descr="C:\Users\801321\AppData\Local\Microsoft\Windows\Temporary Internet Files\Content.IE5\DTXKAX7S\G0HFAtlXn0LP9P7SHohtJHWrLuM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4909990" cy="4154607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4644008" y="908720"/>
            <a:ext cx="3672408" cy="2304256"/>
            <a:chOff x="4644008" y="908720"/>
            <a:chExt cx="3672408" cy="2304256"/>
          </a:xfrm>
        </p:grpSpPr>
        <p:sp>
          <p:nvSpPr>
            <p:cNvPr id="7" name="Скругленная прямоугольная выноска 6"/>
            <p:cNvSpPr/>
            <p:nvPr/>
          </p:nvSpPr>
          <p:spPr>
            <a:xfrm>
              <a:off x="4644008" y="908720"/>
              <a:ext cx="3672408" cy="2304256"/>
            </a:xfrm>
            <a:prstGeom prst="wedgeRoundRectCallout">
              <a:avLst>
                <a:gd name="adj1" fmla="val -80591"/>
                <a:gd name="adj2" fmla="val 4540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/>
              <a:r>
                <a:rPr lang="ru-RU" dirty="0" smtClean="0"/>
                <a:t>Есть несколько аргументов против игры в футбол зимой:</a:t>
              </a:r>
            </a:p>
            <a:p>
              <a:pPr fontAlgn="base"/>
              <a:r>
                <a:rPr lang="ru-RU" dirty="0" smtClean="0"/>
                <a:t>возможность обморожения;</a:t>
              </a:r>
            </a:p>
            <a:p>
              <a:pPr fontAlgn="base"/>
              <a:r>
                <a:rPr lang="ru-RU" dirty="0" smtClean="0"/>
                <a:t>увеличивается риск получить травму при скольжении;</a:t>
              </a:r>
            </a:p>
            <a:p>
              <a:pPr fontAlgn="base"/>
              <a:r>
                <a:rPr lang="ru-RU" dirty="0" smtClean="0"/>
                <a:t>вероятность простудиться.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88024" y="1124744"/>
              <a:ext cx="3528392" cy="1800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ru-RU" dirty="0" smtClean="0"/>
                <a:t>Есть несколько аргументов против игры в футбол зимой:</a:t>
              </a:r>
            </a:p>
            <a:p>
              <a:pPr fontAlgn="base"/>
              <a:r>
                <a:rPr lang="ru-RU" dirty="0" smtClean="0"/>
                <a:t>возможность обморожения;</a:t>
              </a:r>
            </a:p>
            <a:p>
              <a:pPr fontAlgn="base"/>
              <a:r>
                <a:rPr lang="ru-RU" dirty="0" smtClean="0"/>
                <a:t>увеличивается риск получить травму при скольжении;</a:t>
              </a:r>
            </a:p>
            <a:p>
              <a:pPr fontAlgn="base"/>
              <a:r>
                <a:rPr lang="ru-RU" dirty="0" smtClean="0"/>
                <a:t>вероятность простудиться.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427984" y="908720"/>
            <a:ext cx="4320480" cy="2924944"/>
            <a:chOff x="8892480" y="2492896"/>
            <a:chExt cx="4320480" cy="2924944"/>
          </a:xfrm>
        </p:grpSpPr>
        <p:sp>
          <p:nvSpPr>
            <p:cNvPr id="10" name="Овальная выноска 9"/>
            <p:cNvSpPr/>
            <p:nvPr/>
          </p:nvSpPr>
          <p:spPr>
            <a:xfrm>
              <a:off x="8892480" y="2492896"/>
              <a:ext cx="4320480" cy="2924944"/>
            </a:xfrm>
            <a:prstGeom prst="wedgeEllipseCallout">
              <a:avLst>
                <a:gd name="adj1" fmla="val 4616"/>
                <a:gd name="adj2" fmla="val 7037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324528" y="3068960"/>
              <a:ext cx="3744416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ru-RU" dirty="0" smtClean="0"/>
                <a:t>Но если вы будете делать это регулярно, то вы гарантированно получите:</a:t>
              </a:r>
            </a:p>
            <a:p>
              <a:pPr fontAlgn="base"/>
              <a:r>
                <a:rPr lang="ru-RU" dirty="0" smtClean="0"/>
                <a:t>заряд бодрости;</a:t>
              </a:r>
            </a:p>
            <a:p>
              <a:pPr fontAlgn="base"/>
              <a:r>
                <a:rPr lang="ru-RU" dirty="0" smtClean="0"/>
                <a:t>укрепление иммунитета;</a:t>
              </a:r>
            </a:p>
            <a:p>
              <a:pPr fontAlgn="base"/>
              <a:r>
                <a:rPr lang="ru-RU" dirty="0" smtClean="0"/>
                <a:t>статус самого выносливого игрока!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022E-7 L 0.0033 0.243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801321\AppData\Local\Microsoft\Windows\Temporary Internet Files\Content.IE5\DTXKAX7S\G0HFAtlXn0LP9P7SHohtJHWrLuM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36244" y="548680"/>
            <a:ext cx="4307756" cy="3645024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51520" y="1052736"/>
            <a:ext cx="3960440" cy="5112568"/>
          </a:xfrm>
          <a:prstGeom prst="wedgeRoundRectCallout">
            <a:avLst>
              <a:gd name="adj1" fmla="val 79690"/>
              <a:gd name="adj2" fmla="val 16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 сожалению, для большинства любителей игр на морозе все заканчивается невесело. При постоянных перебежках учащается дыхание, поэтому для неподготовленного организма есть риск заболеть. </a:t>
            </a:r>
          </a:p>
          <a:p>
            <a:pPr fontAlgn="base"/>
            <a:r>
              <a:rPr lang="ru-RU" dirty="0" smtClean="0"/>
              <a:t>Для начала следует начать закаливаться. Бегайте по утрам на холоде, чередуйте занятия в спортзале с упражнениями на воздухе, принимайте освежающий душ. Перед игрой при минусовой температуре обязательно следует хорошо размять ноги. Это поможет избежать неприятных судорог.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0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Подготовка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55976" y="21328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http://special.ekburg.ru/news/14/39394-futbol-potentsialnye-novichki-urala-pomerilis-silami-na-snegu/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988840"/>
            <a:ext cx="3995936" cy="203132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dirty="0" smtClean="0"/>
              <a:t>Одежда – один из самых главных аспектов зимнего футбола, нужно одеваться максимально тепло, не стоит перебарщивать, все же нам нужно бегать.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63220" y="0"/>
            <a:ext cx="2934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Гардероб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dubl-dvustoronka_(1)_100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3654" y="1052736"/>
            <a:ext cx="5150346" cy="3433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72514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Обязательно нужны подштанники, без них никуда, на подштанники одевать спортивные штаны. Так же одеваем носки, и на них по возможности гетры, при отсутствии взять простые шерстяные носки. На ноги же можно одеть какую-нибудь обувь с пористой подошвой, не забываем про теплые перчатки и шапку. На верх же лучше одеть майку, кофту, если очень холодно можно одеть теплый свитер, сверху на все это одеть олимпийку, куртку конечно же тоже.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801321\AppData\Local\Microsoft\Windows\Temporary Internet Files\Content.IE5\DTXKAX7S\G0HFAtlXn0LP9P7SHohtJHWrLuM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4909990" cy="4154607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4355976" y="0"/>
            <a:ext cx="4608512" cy="3789040"/>
          </a:xfrm>
          <a:prstGeom prst="wedgeEllipseCallout">
            <a:avLst>
              <a:gd name="adj1" fmla="val -68198"/>
              <a:gd name="adj2" fmla="val 428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16016" y="692696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касается правил, то они ничем не отличаются от обычного футбола! На этом пожалуй мы закончим наше ознакомление с такой игрой, как «футбол зимой») Надеюсь я вас не сильно утомил, своей болтовней и могу быть уверенным, что вы воспользуетесь полученной информацией 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801321\AppData\Local\Microsoft\Windows\Temporary Internet Files\Content.IE5\DTXKAX7S\G0HFAtlXn0LP9P7SHohtJHWrLuM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34010" y="1700808"/>
            <a:ext cx="4909990" cy="4154607"/>
          </a:xfrm>
          <a:prstGeom prst="rect">
            <a:avLst/>
          </a:prstGeom>
          <a:noFill/>
        </p:spPr>
      </p:pic>
      <p:pic>
        <p:nvPicPr>
          <p:cNvPr id="4" name="Picture 12" descr="C:\Users\801321\AppData\Local\Microsoft\Windows\Temporary Internet Files\Content.IE5\DTXKAX7S\sorpreso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980728"/>
            <a:ext cx="3130127" cy="3130127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2339752" y="260648"/>
            <a:ext cx="1584176" cy="1440160"/>
            <a:chOff x="2339752" y="260648"/>
            <a:chExt cx="1584176" cy="1440160"/>
          </a:xfrm>
        </p:grpSpPr>
        <p:sp>
          <p:nvSpPr>
            <p:cNvPr id="5" name="Овальная выноска 4"/>
            <p:cNvSpPr/>
            <p:nvPr/>
          </p:nvSpPr>
          <p:spPr>
            <a:xfrm>
              <a:off x="2339752" y="260648"/>
              <a:ext cx="1584176" cy="1440160"/>
            </a:xfrm>
            <a:prstGeom prst="wedgeEllipseCallout">
              <a:avLst>
                <a:gd name="adj1" fmla="val -35041"/>
                <a:gd name="adj2" fmla="val 6054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99792" y="836712"/>
              <a:ext cx="966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Пока!!!!</a:t>
              </a:r>
              <a:endParaRPr lang="ru-RU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39552" y="4005064"/>
            <a:ext cx="2880320" cy="2088232"/>
            <a:chOff x="539552" y="4005064"/>
            <a:chExt cx="2880320" cy="2088232"/>
          </a:xfrm>
        </p:grpSpPr>
        <p:sp>
          <p:nvSpPr>
            <p:cNvPr id="8" name="Скругленная прямоугольная выноска 7"/>
            <p:cNvSpPr/>
            <p:nvPr/>
          </p:nvSpPr>
          <p:spPr>
            <a:xfrm>
              <a:off x="539552" y="4005064"/>
              <a:ext cx="2880320" cy="2088232"/>
            </a:xfrm>
            <a:prstGeom prst="wedgeRoundRectCallout">
              <a:avLst>
                <a:gd name="adj1" fmla="val 79557"/>
                <a:gd name="adj2" fmla="val 247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1560" y="4149080"/>
              <a:ext cx="27363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До свидания мои дорогие друзья , юные спортсмены! Помните: «Никогда не сдавайтесь, и берегите свое здоровье»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546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Ирина Яковлева</cp:lastModifiedBy>
  <cp:revision>31</cp:revision>
  <dcterms:created xsi:type="dcterms:W3CDTF">2015-02-12T15:10:02Z</dcterms:created>
  <dcterms:modified xsi:type="dcterms:W3CDTF">2015-03-15T01:50:37Z</dcterms:modified>
</cp:coreProperties>
</file>