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38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427E-E802-494E-9AB4-B5C9228740B6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333170-8932-41EA-9906-2B5AA416FE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427E-E802-494E-9AB4-B5C9228740B6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3170-8932-41EA-9906-2B5AA416F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427E-E802-494E-9AB4-B5C9228740B6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3170-8932-41EA-9906-2B5AA416F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1C4427E-E802-494E-9AB4-B5C9228740B6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5333170-8932-41EA-9906-2B5AA416FE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427E-E802-494E-9AB4-B5C9228740B6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3170-8932-41EA-9906-2B5AA416FE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427E-E802-494E-9AB4-B5C9228740B6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3170-8932-41EA-9906-2B5AA416FE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3170-8932-41EA-9906-2B5AA416FE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427E-E802-494E-9AB4-B5C9228740B6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427E-E802-494E-9AB4-B5C9228740B6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3170-8932-41EA-9906-2B5AA416FE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427E-E802-494E-9AB4-B5C9228740B6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3170-8932-41EA-9906-2B5AA416F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1C4427E-E802-494E-9AB4-B5C9228740B6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333170-8932-41EA-9906-2B5AA416FE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427E-E802-494E-9AB4-B5C9228740B6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333170-8932-41EA-9906-2B5AA416FE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1C4427E-E802-494E-9AB4-B5C9228740B6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5333170-8932-41EA-9906-2B5AA416FE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736"/>
            <a:ext cx="8305800" cy="1981200"/>
          </a:xfrm>
        </p:spPr>
        <p:txBody>
          <a:bodyPr/>
          <a:lstStyle/>
          <a:p>
            <a:r>
              <a:rPr lang="ru-RU" sz="8800" dirty="0" smtClean="0"/>
              <a:t>Зимние забавы</a:t>
            </a:r>
            <a:endParaRPr lang="ru-RU" sz="8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797152"/>
          </a:xfrm>
        </p:spPr>
        <p:txBody>
          <a:bodyPr>
            <a:noAutofit/>
          </a:bodyPr>
          <a:lstStyle/>
          <a:p>
            <a:r>
              <a:rPr lang="ru-RU" sz="4800" dirty="0" smtClean="0"/>
              <a:t>Сейчас лепить снеговика добрая забава</a:t>
            </a:r>
          </a:p>
          <a:p>
            <a:r>
              <a:rPr lang="ru-RU" sz="4800" dirty="0" smtClean="0"/>
              <a:t>Его лепят дети во всех странах мира</a:t>
            </a:r>
          </a:p>
          <a:p>
            <a:r>
              <a:rPr lang="ru-RU" sz="4800" dirty="0" smtClean="0"/>
              <a:t>Он является помощником и другом деда </a:t>
            </a:r>
            <a:r>
              <a:rPr lang="ru-RU" sz="4800" dirty="0" smtClean="0"/>
              <a:t>мороза </a:t>
            </a:r>
            <a:endParaRPr lang="ru-RU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ttp://gazeta-petrozavodsk.ru/sites/default/files/styles/596x410/public/original_nodes/snegovik-iz-snega-ryadom-s-elkoy.jpg?itok=n-GNHoOy"/>
          <p:cNvPicPr>
            <a:picLocks noChangeAspect="1" noChangeArrowheads="1"/>
          </p:cNvPicPr>
          <p:nvPr/>
        </p:nvPicPr>
        <p:blipFill>
          <a:blip r:embed="rId2" cstate="print"/>
          <a:srcRect l="4439" r="7610"/>
          <a:stretch>
            <a:fillRect/>
          </a:stretch>
        </p:blipFill>
        <p:spPr bwMode="auto">
          <a:xfrm>
            <a:off x="0" y="0"/>
            <a:ext cx="4567966" cy="3573016"/>
          </a:xfrm>
          <a:prstGeom prst="rect">
            <a:avLst/>
          </a:prstGeom>
          <a:noFill/>
        </p:spPr>
      </p:pic>
      <p:pic>
        <p:nvPicPr>
          <p:cNvPr id="11268" name="Picture 4" descr="http://www.sunhome.ru/UsersGallery/wallpapers/36/snegovik-snegovichek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1" cy="3573016"/>
          </a:xfrm>
          <a:prstGeom prst="rect">
            <a:avLst/>
          </a:prstGeom>
          <a:noFill/>
        </p:spPr>
      </p:pic>
      <p:pic>
        <p:nvPicPr>
          <p:cNvPr id="11270" name="Picture 6" descr="http://www.sunhome.ru/UsersGallery/wallpapers/19/novogodnii_snegovik_kartinka_obo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01008"/>
            <a:ext cx="4572000" cy="3356992"/>
          </a:xfrm>
          <a:prstGeom prst="rect">
            <a:avLst/>
          </a:prstGeom>
          <a:noFill/>
        </p:spPr>
      </p:pic>
      <p:pic>
        <p:nvPicPr>
          <p:cNvPr id="11272" name="Picture 8" descr="http://pozdravit-vsex.ru/uploads/posts/2012-11/1352049291_348457_snegovik_suvenir_kolpak_sharfik_iskusstvennyj_2560x1600_www.gdefon.ru.jpg"/>
          <p:cNvPicPr>
            <a:picLocks noChangeAspect="1" noChangeArrowheads="1"/>
          </p:cNvPicPr>
          <p:nvPr/>
        </p:nvPicPr>
        <p:blipFill>
          <a:blip r:embed="rId5" cstate="print"/>
          <a:srcRect l="6203" r="6203"/>
          <a:stretch>
            <a:fillRect/>
          </a:stretch>
        </p:blipFill>
        <p:spPr bwMode="auto">
          <a:xfrm>
            <a:off x="0" y="3595455"/>
            <a:ext cx="4572403" cy="32625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Снеговиков сравнивают с ангелами: они белые, чистые и хрупкие. Они спускаются на землю, дарят людям свет и радость общения, а потом улетают обратно, испаряясь с земли или будучи разрушенными на ней.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Существует поверье, что в старину мужчина-снеговик почитался как дух зимы. К нему возносили просьбы о помощи. Знали на Руси и снежных баб – к ним обращались, чтобы умилостивить небесных обитательниц, которым также поклонялись на Руси.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Забава лепить снеговика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568952" cy="6336704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По одной из древнерусских легенд, снеговик - это не кто иной, как снежный человек или, по-другому, </a:t>
            </a:r>
            <a:r>
              <a:rPr lang="ru-RU" sz="2800" dirty="0" err="1" smtClean="0"/>
              <a:t>Ети</a:t>
            </a:r>
            <a:r>
              <a:rPr lang="ru-RU" sz="2800" dirty="0" smtClean="0"/>
              <a:t>. </a:t>
            </a:r>
            <a:r>
              <a:rPr lang="ru-RU" sz="2800" dirty="0" err="1" smtClean="0"/>
              <a:t>Русичи</a:t>
            </a:r>
            <a:r>
              <a:rPr lang="ru-RU" sz="2800" dirty="0" smtClean="0"/>
              <a:t> лепили из снега истуканов и делали им жертвоприношения, чтобы </a:t>
            </a:r>
            <a:r>
              <a:rPr lang="ru-RU" sz="2800" dirty="0" err="1" smtClean="0"/>
              <a:t>Ети</a:t>
            </a:r>
            <a:r>
              <a:rPr lang="ru-RU" sz="2800" dirty="0" smtClean="0"/>
              <a:t> не забрал их детей. Еще на Руси верили, что воздух населен небесными девицами, повелевавшими туманами, облаками и снегами. В их честь язычники устраивали торжественные ритуалы. Чтобы умилостивить небесных обитательниц, они и лепили снежных баб, как бы возвеличивая небесных нимф на земле. Впоследствии этот обряд, разумеется, утратил первоначальный смысл. Мужчина-снеговик являлся духом зимы, к которому обращались с просьбами о </a:t>
            </a:r>
            <a:r>
              <a:rPr lang="ru-RU" sz="2800" dirty="0" smtClean="0"/>
              <a:t>помощи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img-fotki.yandex.ru/get/6429/121447594.246/0_adafb_f1c361f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69360"/>
          </a:xfrm>
        </p:spPr>
        <p:txBody>
          <a:bodyPr>
            <a:noAutofit/>
          </a:bodyPr>
          <a:lstStyle/>
          <a:p>
            <a:r>
              <a:rPr lang="ru-RU" sz="3200" dirty="0" smtClean="0"/>
              <a:t>Если верить старинному преданию, в конце XV века, примерно в 1493 году, итальянский скульптор, архитектор, поэт Микеланджело </a:t>
            </a:r>
            <a:r>
              <a:rPr lang="ru-RU" sz="3200" dirty="0" err="1" smtClean="0"/>
              <a:t>Буонарроти</a:t>
            </a:r>
            <a:r>
              <a:rPr lang="ru-RU" sz="3200" dirty="0" smtClean="0"/>
              <a:t> впервые слепил снежную фигуру. По данным исторических исследований, первое письменное упоминание о снеговике встречается в книге XVIII века: там говорится о «красивом снеговике» гигантских размеров. А само слово «</a:t>
            </a:r>
            <a:r>
              <a:rPr lang="ru-RU" sz="3200" dirty="0" err="1" smtClean="0"/>
              <a:t>schneeman</a:t>
            </a:r>
            <a:r>
              <a:rPr lang="ru-RU" sz="3200" dirty="0" smtClean="0"/>
              <a:t>», то есть «снеговик» изначально возникло в немецком языке. Изображение снеговика впервые появилось в качестве иллюстрации к детской книжке с песнями, изданной в </a:t>
            </a:r>
            <a:r>
              <a:rPr lang="ru-RU" sz="3200" dirty="0" smtClean="0"/>
              <a:t>Лейпциге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720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200" dirty="0" err="1" smtClean="0"/>
              <a:t>Микеляндежело</a:t>
            </a:r>
            <a:endParaRPr lang="ru-RU" sz="3200" dirty="0" smtClean="0"/>
          </a:p>
          <a:p>
            <a:r>
              <a:rPr lang="ru-RU" sz="3200" dirty="0" err="1" smtClean="0"/>
              <a:t>Буонаротти</a:t>
            </a:r>
            <a:endParaRPr lang="ru-RU" sz="3200" dirty="0"/>
          </a:p>
        </p:txBody>
      </p:sp>
      <p:pic>
        <p:nvPicPr>
          <p:cNvPr id="16386" name="Picture 2" descr="http://encyklopedia.narod.ru/bios/kunst/michelangelo/m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28992" cy="4097645"/>
          </a:xfrm>
          <a:prstGeom prst="rect">
            <a:avLst/>
          </a:prstGeom>
          <a:noFill/>
        </p:spPr>
      </p:pic>
      <p:pic>
        <p:nvPicPr>
          <p:cNvPr id="16388" name="Picture 4" descr="http://saygon.ucoz.com/_fr/0/81790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6225" y="-1"/>
            <a:ext cx="5057776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835292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Первые снеговики изображались недобрыми свирепыми снежными монстрами впечатляющих размеров. Это не случайно, ведь в те давние времена безжалостные зимы с лютыми морозами и промозглыми вьюгами приносили немало хлопот. Скорее всего, именно тогда и появились поверья, согласно которым снеговики представляют реальную угрозу для людей. Думали, что опасно лепить их в периоды полнолуния: для человека непослушание может обернуться навязчивыми кошмарными сновидениями, ночными страхами, да и вообще всяческими </a:t>
            </a:r>
            <a:r>
              <a:rPr lang="ru-RU" sz="2800" dirty="0" smtClean="0"/>
              <a:t>неудачами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2" name="Picture 8" descr="http://w1.dwar.ru/images/data/bots/snegovik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6840760" cy="6282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60</TotalTime>
  <Words>333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Зимние забавы</vt:lpstr>
      <vt:lpstr>Слайд 2</vt:lpstr>
      <vt:lpstr>Забава лепить снеговика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забавы</dc:title>
  <dc:creator>Admin</dc:creator>
  <cp:lastModifiedBy>Ирина Яковлева</cp:lastModifiedBy>
  <cp:revision>9</cp:revision>
  <dcterms:created xsi:type="dcterms:W3CDTF">2015-03-06T15:08:59Z</dcterms:created>
  <dcterms:modified xsi:type="dcterms:W3CDTF">2015-03-15T01:47:24Z</dcterms:modified>
</cp:coreProperties>
</file>