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search?p=199&amp;text=%D0%BD%D0%B0%20%D0%BE%D1%85%D0%BE%D1%82%D0%B5&amp;spsite=fake-026-42607.ru&amp;img_url=gazeta.a42.ru/images/lenta/2661.jpg&amp;isize=large&amp;rpt=simage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images.yandex.ru/search?p=4&amp;text=%D0%BE%D1%85%D0%BE%D1%82%D0%B0%20%D0%BD%D0%B0%20%D0%B3%D1%83%D1%81%D0%B5%D0%B9&amp;spsite=fake-030-144888.ru&amp;img_url=www.greentravel.by/thumb/1000x0xM/files/catalog/extra/en/34.jpg&amp;isize=large&amp;rpt=simag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16r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428604"/>
            <a:ext cx="3000396" cy="3000396"/>
          </a:xfrm>
          <a:prstGeom prst="rect">
            <a:avLst/>
          </a:prstGeom>
          <a:noFill/>
        </p:spPr>
      </p:pic>
      <p:pic>
        <p:nvPicPr>
          <p:cNvPr id="6" name="Рисунок 5" descr="319718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4071942"/>
            <a:ext cx="185738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7-tub.yandex.net/i?id=175312565&amp;tov=7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142852"/>
            <a:ext cx="2597150" cy="1955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5286380" y="5857892"/>
            <a:ext cx="2143140" cy="6556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 pitchFamily="34" charset="0"/>
              </a:rPr>
              <a:t>о</a:t>
            </a:r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 pitchFamily="34" charset="0"/>
              </a:rPr>
              <a:t>хотничья</a:t>
            </a:r>
          </a:p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 pitchFamily="34" charset="0"/>
              </a:rPr>
              <a:t>дробь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10" name="Рисунок 9" descr="http://im5-tub.yandex.net/i?id=102098144&amp;tov=5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5786" y="4286256"/>
            <a:ext cx="2978150" cy="2235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is\Downloads\99px_ru_avatar_69791_palci_nervno_otbivaut_dro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428735"/>
            <a:ext cx="3357576" cy="3200889"/>
          </a:xfrm>
          <a:prstGeom prst="rect">
            <a:avLst/>
          </a:prstGeom>
          <a:noFill/>
        </p:spPr>
      </p:pic>
      <p:pic>
        <p:nvPicPr>
          <p:cNvPr id="3" name="Рисунок 2" descr="600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857232"/>
            <a:ext cx="457203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928662" y="5715016"/>
            <a:ext cx="2928958" cy="49529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дробь дождя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5715008" y="4929198"/>
            <a:ext cx="2928958" cy="49529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дробь пальцами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r1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928802"/>
            <a:ext cx="4046443" cy="3714776"/>
          </a:xfrm>
          <a:prstGeom prst="rect">
            <a:avLst/>
          </a:prstGeom>
          <a:noFill/>
        </p:spPr>
      </p:pic>
      <p:pic>
        <p:nvPicPr>
          <p:cNvPr id="3" name="Picture 10" descr="r1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2500306"/>
            <a:ext cx="1752602" cy="2895084"/>
          </a:xfrm>
          <a:prstGeom prst="rect">
            <a:avLst/>
          </a:prstGeom>
          <a:noFill/>
        </p:spPr>
      </p:pic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2428860" y="785794"/>
            <a:ext cx="50165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барабанная дробь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1802" y="428604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Используемые источники: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714488"/>
            <a:ext cx="678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иллюстрации взяты с Интернета, на авторство не претендую.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22</Words>
  <PresentationFormat>Экран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is</dc:creator>
  <cp:lastModifiedBy>is</cp:lastModifiedBy>
  <cp:revision>6</cp:revision>
  <dcterms:created xsi:type="dcterms:W3CDTF">2015-03-14T06:48:34Z</dcterms:created>
  <dcterms:modified xsi:type="dcterms:W3CDTF">2015-03-14T08:08:07Z</dcterms:modified>
</cp:coreProperties>
</file>