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E7123-DD08-4C1C-92DA-851032CE9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8B16-D8E9-411E-B40F-5C49EC7A2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5972-476B-4B8D-88CD-A65A30AB87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72890-136D-4436-83E0-6904C37D1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4CC0-E9F8-42A0-BA25-F391292A37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711DD-CE71-4436-B725-F8B8BE5184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3D244-8A92-4A37-86B6-9AA502BDFA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280BB-36A4-42D9-ACDC-DCCA83B74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E0A4-D84B-41CC-BD41-11A60BE20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E8540-DE6A-4125-A97A-94F4A0E36E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5D7D-7E8F-442A-97EB-72FE0E758B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2ABC3F-70F7-465A-9AE4-26F10E236BC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lu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kirovreg.ru/region/photo/photo.php?ID=10424" TargetMode="External"/><Relationship Id="rId3" Type="http://schemas.openxmlformats.org/officeDocument/2006/relationships/hyperlink" Target="http://www.kirovreg.ru/region/photo/photo.php?ID=10420" TargetMode="External"/><Relationship Id="rId7" Type="http://schemas.openxmlformats.org/officeDocument/2006/relationships/hyperlink" Target="http://www.kirovreg.ru/region/photo/photo.php?ID=10423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www.kirovreg.ru/region/photo/photo.php?ID=10417" TargetMode="External"/><Relationship Id="rId5" Type="http://schemas.openxmlformats.org/officeDocument/2006/relationships/hyperlink" Target="http://www.kirovreg.ru/region/photo/photo.php?ID=10421" TargetMode="External"/><Relationship Id="rId15" Type="http://schemas.openxmlformats.org/officeDocument/2006/relationships/hyperlink" Target="http://www.kirovreg.ru/region/photo/photo.php?ID=10422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kirovreg.ru/region/photo/photo.php?ID=10425" TargetMode="External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mmons.wikimedia.org/wiki/File:Armenian_church_Kirov.JPG?uselang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kirovreg.ru/region/photo/photo.php?ID=10424" TargetMode="External"/><Relationship Id="rId3" Type="http://schemas.openxmlformats.org/officeDocument/2006/relationships/hyperlink" Target="http://www.kirovreg.ru/region/photo/photo.php?ID=10420" TargetMode="External"/><Relationship Id="rId7" Type="http://schemas.openxmlformats.org/officeDocument/2006/relationships/hyperlink" Target="http://www.kirovreg.ru/region/photo/photo.php?ID=10423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www.kirovreg.ru/region/photo/photo.php?ID=10417" TargetMode="External"/><Relationship Id="rId5" Type="http://schemas.openxmlformats.org/officeDocument/2006/relationships/hyperlink" Target="http://www.kirovreg.ru/region/photo/photo.php?ID=10421" TargetMode="External"/><Relationship Id="rId15" Type="http://schemas.openxmlformats.org/officeDocument/2006/relationships/hyperlink" Target="http://www.kirovreg.ru/region/photo/photo.php?ID=10422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kirovreg.ru/region/photo/photo.php?ID=10425" TargetMode="Externa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rifonov_monastery_Kirov.jpg?uselang=ru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hyperlink" Target="http://www.kirovreg.ru/region/photo/photo.php?ID=104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rovreg.ru/region/photo/photo.php?ID=10417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kirovreg.ru/region/photo/photo.php?ID=10416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ommons.wikimedia.org/wiki/File:Catholic_church_Kirov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kirovreg.ru/region/photo/photo.php?ID=104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kirovreg.ru/region/photo/photo.php?ID=1042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Preobrazhensky_Vyatka_church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/>
          <a:lstStyle/>
          <a:p>
            <a:r>
              <a:rPr lang="ru-RU" sz="8000" b="1" i="1" dirty="0" smtClean="0">
                <a:solidFill>
                  <a:srgbClr val="FFFF00"/>
                </a:solidFill>
              </a:rPr>
              <a:t>Храмы города Кирова</a:t>
            </a:r>
            <a:endParaRPr lang="ru-RU" sz="8000" b="1" i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792162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6" name="Рисунок 5" descr="http://www.kirovreg.ru/upload/iblock/ab0/10_sm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irovreg.ru/upload/iblock/14e/fedor_sm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692696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irovreg.ru/upload/iblock/477/pant_sm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429000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kirovreg.ru/upload/iblock/cdd/vnl_sm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5013176"/>
            <a:ext cx="223224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kirovreg.ru/upload/iblock/935/uspen_leto_sm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3356992"/>
            <a:ext cx="2163688" cy="152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kirovreg.ru/upload/iblock/787/ioann_sm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5013176"/>
            <a:ext cx="22452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kirovreg.ru/upload/iblock/18d/kostel_sm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188640"/>
            <a:ext cx="23797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Церковь Христа </a:t>
            </a:r>
            <a:r>
              <a:rPr lang="ru-RU" dirty="0" err="1" smtClean="0">
                <a:solidFill>
                  <a:srgbClr val="FFFF00"/>
                </a:solidFill>
              </a:rPr>
              <a:t>Всеспасителя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Armenian church Kirov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9604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/>
          <a:lstStyle/>
          <a:p>
            <a:r>
              <a:rPr lang="ru-RU" sz="8000" b="1" i="1" dirty="0" smtClean="0">
                <a:solidFill>
                  <a:srgbClr val="FFFF00"/>
                </a:solidFill>
              </a:rPr>
              <a:t>Храмы города Кирова</a:t>
            </a:r>
            <a:endParaRPr lang="ru-RU" sz="8000" b="1" i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792162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6" name="Рисунок 5" descr="http://www.kirovreg.ru/upload/iblock/ab0/10_sm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irovreg.ru/upload/iblock/14e/fedor_sm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692696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irovreg.ru/upload/iblock/477/pant_sm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429000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kirovreg.ru/upload/iblock/cdd/vnl_sm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5013176"/>
            <a:ext cx="223224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kirovreg.ru/upload/iblock/935/uspen_leto_sm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3356992"/>
            <a:ext cx="2163688" cy="152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kirovreg.ru/upload/iblock/787/ioann_sm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5013176"/>
            <a:ext cx="22452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kirovreg.ru/upload/iblock/18d/kostel_sm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188640"/>
            <a:ext cx="23797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Успенский Трифонов монастырь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www.kirovreg.ru/upload/iblock/e83/trifon_leto_sm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irovreg.ru/upload/iblock/235/trifon_zima_sm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628800"/>
            <a:ext cx="2774032" cy="220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irovreg.ru/upload/iblock/935/uspen_leto_sm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77072"/>
            <a:ext cx="273630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ид на Трифонов монастырь">
            <a:hlinkClick r:id="rId8" tooltip="&quot;Вид на Трифонов монастырь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556792"/>
            <a:ext cx="74888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1" name="Picture 5" descr="F:\asdasdas\2_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7523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Серафимовская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церковь</a:t>
            </a:r>
          </a:p>
        </p:txBody>
      </p:sp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 descr="F:\asdasdas\08732_20121101_20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14807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Феодоровская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церковь</a:t>
            </a:r>
          </a:p>
        </p:txBody>
      </p:sp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Александровский костёл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atholic church Kirov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46805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Храм Св. Великомученика </a:t>
            </a:r>
            <a:r>
              <a:rPr lang="ru-RU" dirty="0" err="1" smtClean="0">
                <a:solidFill>
                  <a:srgbClr val="FFFF00"/>
                </a:solidFill>
              </a:rPr>
              <a:t>Пантелеймона</a:t>
            </a:r>
            <a:r>
              <a:rPr lang="ru-RU" dirty="0" smtClean="0">
                <a:solidFill>
                  <a:srgbClr val="FFFF00"/>
                </a:solidFill>
              </a:rPr>
              <a:t> Целителя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4" descr="F:\asdasdas\37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64102" cy="50808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6" name="Picture 4" descr="F:\asdasda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168352" cy="4229913"/>
          </a:xfrm>
          <a:prstGeom prst="rect">
            <a:avLst/>
          </a:prstGeom>
          <a:noFill/>
        </p:spPr>
      </p:pic>
      <p:pic>
        <p:nvPicPr>
          <p:cNvPr id="8" name="bio" descr="Церковь  Иоанна Предтеч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810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356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Храм Иоанна Предтечи</a:t>
            </a:r>
          </a:p>
        </p:txBody>
      </p:sp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Храм Веры, Надежды, Любви и матери их Софии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www.kirovreg.ru/upload/iblock/cdd/vnl_sm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3282851" cy="299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irovreg.ru/upload/iblock/002/VNL_zima_sm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628800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:\asdasdas\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633355"/>
            <a:ext cx="7445119" cy="52246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Собор Преображения в монастыре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Собор Преображения в монастыре">
            <a:hlinkClick r:id="rId2" tooltip="&quot;Собор Преображения в монастыре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7606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152</TotalTime>
  <Words>41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Голубая</vt:lpstr>
      <vt:lpstr>Храмы города Кирова</vt:lpstr>
      <vt:lpstr>Успенский Трифонов монастырь</vt:lpstr>
      <vt:lpstr>Слайд 3</vt:lpstr>
      <vt:lpstr>Слайд 4</vt:lpstr>
      <vt:lpstr>Александровский костёл</vt:lpstr>
      <vt:lpstr>Храм Св. Великомученика Пантелеймона Целителя</vt:lpstr>
      <vt:lpstr>Слайд 7</vt:lpstr>
      <vt:lpstr>Храм Веры, Надежды, Любви и матери их Софии</vt:lpstr>
      <vt:lpstr>Собор Преображения в монастыре</vt:lpstr>
      <vt:lpstr>Церковь Христа Всеспасителя</vt:lpstr>
      <vt:lpstr>Храмы города Кирова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Храмы города Кирова</dc:title>
  <dc:creator>Ольга</dc:creator>
  <cp:lastModifiedBy>Трушкова</cp:lastModifiedBy>
  <cp:revision>16</cp:revision>
  <dcterms:created xsi:type="dcterms:W3CDTF">2013-01-27T11:16:53Z</dcterms:created>
  <dcterms:modified xsi:type="dcterms:W3CDTF">2015-03-14T10:03:57Z</dcterms:modified>
</cp:coreProperties>
</file>