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1" r:id="rId11"/>
    <p:sldId id="263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6D81-D9AD-4452-AF60-13BA5E829CD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E414-967E-4D9D-8A53-B0B60CE62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6D81-D9AD-4452-AF60-13BA5E829CD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E414-967E-4D9D-8A53-B0B60CE62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6D81-D9AD-4452-AF60-13BA5E829CD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E414-967E-4D9D-8A53-B0B60CE62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6D81-D9AD-4452-AF60-13BA5E829CD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E414-967E-4D9D-8A53-B0B60CE62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6D81-D9AD-4452-AF60-13BA5E829CD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E414-967E-4D9D-8A53-B0B60CE62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6D81-D9AD-4452-AF60-13BA5E829CD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E414-967E-4D9D-8A53-B0B60CE62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6D81-D9AD-4452-AF60-13BA5E829CD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E414-967E-4D9D-8A53-B0B60CE62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6D81-D9AD-4452-AF60-13BA5E829CD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E414-967E-4D9D-8A53-B0B60CE62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6D81-D9AD-4452-AF60-13BA5E829CD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E414-967E-4D9D-8A53-B0B60CE62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6D81-D9AD-4452-AF60-13BA5E829CD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E414-967E-4D9D-8A53-B0B60CE62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6D81-D9AD-4452-AF60-13BA5E829CD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1E414-967E-4D9D-8A53-B0B60CE621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36D81-D9AD-4452-AF60-13BA5E829CD5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1E414-967E-4D9D-8A53-B0B60CE621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9058" y="2214554"/>
            <a:ext cx="2743192" cy="74295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Шаблон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500306"/>
            <a:ext cx="8329626" cy="17145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Обработка текстовой информации при создании буклета по шаблону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86446" y="3143248"/>
            <a:ext cx="2886068" cy="8985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Буклет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14744" y="285728"/>
            <a:ext cx="1872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8596" y="1142984"/>
            <a:ext cx="5000660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Текст</a:t>
            </a:r>
            <a:r>
              <a:rPr lang="ru-RU" sz="4400" dirty="0" err="1" smtClean="0"/>
              <a:t>овая</a:t>
            </a:r>
            <a:r>
              <a:rPr lang="ru-RU" sz="4400" dirty="0" smtClean="0"/>
              <a:t> информация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  <p:bldP spid="6" grpId="0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Оформление буклета 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http://bcard.ru/images/hints_02_eskiz/eskiz_0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14488"/>
            <a:ext cx="6072230" cy="4297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Autofit/>
          </a:bodyPr>
          <a:lstStyle/>
          <a:p>
            <a:r>
              <a:rPr lang="ru-RU" sz="4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Буклет «Области моего развития»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 l="15381" t="18554" r="11377" b="12109"/>
          <a:stretch>
            <a:fillRect/>
          </a:stretch>
        </p:blipFill>
        <p:spPr bwMode="auto">
          <a:xfrm>
            <a:off x="857224" y="1214422"/>
            <a:ext cx="714380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143240" y="628652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 страница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Autofit/>
          </a:bodyPr>
          <a:lstStyle/>
          <a:p>
            <a:r>
              <a:rPr lang="ru-RU" sz="4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Буклет «Области моего развития»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 l="15381" t="18554" r="10645" b="12109"/>
          <a:stretch>
            <a:fillRect/>
          </a:stretch>
        </p:blipFill>
        <p:spPr bwMode="auto">
          <a:xfrm>
            <a:off x="1000100" y="1285860"/>
            <a:ext cx="721523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143240" y="628652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 страница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Определения!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>
            <a:normAutofit/>
          </a:bodyPr>
          <a:lstStyle/>
          <a:p>
            <a:pPr marL="92075" indent="-92075">
              <a:buNone/>
            </a:pPr>
            <a:r>
              <a:rPr lang="ru-RU" sz="3600" b="1" u="sng" dirty="0"/>
              <a:t>Шаблон</a:t>
            </a:r>
            <a:r>
              <a:rPr lang="ru-RU" sz="3600" dirty="0"/>
              <a:t> </a:t>
            </a:r>
            <a:r>
              <a:rPr lang="ru-RU" sz="3600" dirty="0" smtClean="0"/>
              <a:t>(</a:t>
            </a:r>
            <a:r>
              <a:rPr lang="ru-RU" sz="3600" dirty="0"/>
              <a:t>от нем. </a:t>
            </a:r>
            <a:r>
              <a:rPr lang="ru-RU" sz="3600" dirty="0" err="1"/>
              <a:t>schablone</a:t>
            </a:r>
            <a:r>
              <a:rPr lang="ru-RU" sz="3600" dirty="0"/>
              <a:t> – образец) – стандартная форма или образец, по которому изготовляются какие-либо одинаковые изделия. </a:t>
            </a: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При использовании шаблона допускаются </a:t>
            </a:r>
            <a:r>
              <a:rPr lang="ru-RU" sz="3600" dirty="0"/>
              <a:t>небольшие изменения в деталях.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000232" y="2285992"/>
            <a:ext cx="5100646" cy="13700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Шаблон – это   …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Цель урока: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5125"/>
            <a:r>
              <a:rPr lang="ru-RU" sz="3600" dirty="0"/>
              <a:t>научиться использовать шаблоны </a:t>
            </a:r>
            <a:r>
              <a:rPr lang="ru-RU" sz="3600" dirty="0" err="1"/>
              <a:t>Microsoft</a:t>
            </a:r>
            <a:r>
              <a:rPr lang="ru-RU" sz="3600" dirty="0"/>
              <a:t> </a:t>
            </a:r>
            <a:r>
              <a:rPr lang="ru-RU" sz="3600" dirty="0" err="1"/>
              <a:t>Office</a:t>
            </a:r>
            <a:r>
              <a:rPr lang="ru-RU" sz="3600" dirty="0"/>
              <a:t> </a:t>
            </a:r>
            <a:r>
              <a:rPr lang="ru-RU" sz="3600" dirty="0" err="1" smtClean="0"/>
              <a:t>Publisher</a:t>
            </a:r>
            <a:r>
              <a:rPr lang="ru-RU" sz="3600" dirty="0" smtClean="0"/>
              <a:t>; </a:t>
            </a:r>
            <a:endParaRPr lang="ru-RU" sz="3600" dirty="0"/>
          </a:p>
          <a:p>
            <a:pPr marL="0" indent="365125"/>
            <a:r>
              <a:rPr lang="ru-RU" sz="3600" dirty="0" smtClean="0"/>
              <a:t>создать свой буклет «Области моего развития»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Задачи на урок: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dirty="0"/>
              <a:t>Узнать, что это такое – буклет.</a:t>
            </a:r>
          </a:p>
          <a:p>
            <a:pPr lvl="0"/>
            <a:r>
              <a:rPr lang="ru-RU" sz="3600" dirty="0" smtClean="0"/>
              <a:t>Познакомиться с правилами заполнения </a:t>
            </a:r>
            <a:r>
              <a:rPr lang="ru-RU" sz="3600" dirty="0"/>
              <a:t>буклета, </a:t>
            </a:r>
            <a:r>
              <a:rPr lang="ru-RU" sz="3600" dirty="0" smtClean="0"/>
              <a:t>видами буклетов.</a:t>
            </a:r>
            <a:endParaRPr lang="ru-RU" sz="3600" dirty="0"/>
          </a:p>
          <a:p>
            <a:r>
              <a:rPr lang="ru-RU" sz="3600" dirty="0"/>
              <a:t>Используя шаблон, попытаться создать свой буклет.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Определение!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600" b="1" dirty="0"/>
              <a:t>Буклет</a:t>
            </a:r>
            <a:r>
              <a:rPr lang="ru-RU" sz="3600" dirty="0"/>
              <a:t> (фр. </a:t>
            </a:r>
            <a:r>
              <a:rPr lang="ru-RU" sz="3600" dirty="0" err="1"/>
              <a:t>Bouclette</a:t>
            </a:r>
            <a:r>
              <a:rPr lang="ru-RU" sz="3600" dirty="0"/>
              <a:t> - завитушка) - категория печатной продукции, особым образом сложенный лист глянцевой бумаги или </a:t>
            </a:r>
            <a:r>
              <a:rPr lang="ru-RU" sz="3600" dirty="0" err="1"/>
              <a:t>полукартона</a:t>
            </a:r>
            <a:r>
              <a:rPr lang="ru-RU" sz="3600" dirty="0"/>
              <a:t> с текстом и иллюстрациями на обеих сторонах листа.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Типы буклетов</a:t>
            </a:r>
          </a:p>
        </p:txBody>
      </p:sp>
      <p:pic>
        <p:nvPicPr>
          <p:cNvPr id="4" name="Рисунок 3" descr="http://pg.agency-siam.ru/img/1f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786058"/>
            <a:ext cx="442915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i="1" dirty="0"/>
              <a:t>Буклеты с одним </a:t>
            </a:r>
            <a:r>
              <a:rPr lang="ru-RU" b="1" i="1" dirty="0" smtClean="0"/>
              <a:t>сгибом</a:t>
            </a:r>
            <a:r>
              <a:rPr lang="ru-RU" b="1" i="1" dirty="0" smtClean="0"/>
              <a:t> (фальцем).</a:t>
            </a:r>
            <a:r>
              <a:rPr lang="ru-RU" b="1" i="1" dirty="0"/>
              <a:t> </a:t>
            </a:r>
            <a:endParaRPr lang="ru-RU" b="1" i="1" dirty="0" smtClean="0"/>
          </a:p>
          <a:p>
            <a:pPr>
              <a:buNone/>
            </a:pPr>
            <a:r>
              <a:rPr lang="ru-RU" dirty="0" smtClean="0"/>
              <a:t>Линия </a:t>
            </a:r>
            <a:r>
              <a:rPr lang="ru-RU" dirty="0"/>
              <a:t>сгиба может проходить вдоль любой стороны листа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Типы буклетов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428628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i="1" dirty="0" smtClean="0"/>
              <a:t>Буклеты с двумя сгибами </a:t>
            </a:r>
            <a:r>
              <a:rPr lang="ru-RU" b="1" i="1" dirty="0" smtClean="0"/>
              <a:t>(фальцами). </a:t>
            </a:r>
            <a:r>
              <a:rPr lang="ru-RU" b="1" i="1" dirty="0" smtClean="0"/>
              <a:t> 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dirty="0" smtClean="0"/>
              <a:t>Отпечатанные </a:t>
            </a:r>
            <a:r>
              <a:rPr lang="ru-RU" dirty="0"/>
              <a:t>буклеты складываются краями внутрь или гармошкой. </a:t>
            </a:r>
          </a:p>
        </p:txBody>
      </p:sp>
      <p:pic>
        <p:nvPicPr>
          <p:cNvPr id="6" name="Рисунок 5" descr="http://pg.agency-siam.ru/img/2f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214422"/>
            <a:ext cx="5000628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Типы буклетов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4286280" cy="4525963"/>
          </a:xfrm>
        </p:spPr>
        <p:txBody>
          <a:bodyPr>
            <a:normAutofit/>
          </a:bodyPr>
          <a:lstStyle/>
          <a:p>
            <a:pPr marL="92075" indent="-92075">
              <a:spcBef>
                <a:spcPts val="0"/>
              </a:spcBef>
              <a:buNone/>
            </a:pPr>
            <a:r>
              <a:rPr lang="ru-RU" b="1" i="1" dirty="0" smtClean="0"/>
              <a:t>Буклеты с тремя сгибами (фальцами). 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dirty="0"/>
              <a:t>Большее количество </a:t>
            </a:r>
            <a:r>
              <a:rPr lang="ru-RU" dirty="0" smtClean="0"/>
              <a:t>сгибов позволяет </a:t>
            </a:r>
            <a:r>
              <a:rPr lang="ru-RU" dirty="0"/>
              <a:t>выполнить большее количество различных сложений – 3 </a:t>
            </a:r>
            <a:r>
              <a:rPr lang="ru-RU" dirty="0" smtClean="0"/>
              <a:t>сгиба гармошкой</a:t>
            </a:r>
            <a:r>
              <a:rPr lang="ru-RU" dirty="0"/>
              <a:t>, вовнутрь, встречные </a:t>
            </a:r>
            <a:r>
              <a:rPr lang="ru-RU" dirty="0" smtClean="0"/>
              <a:t>сгибы.</a:t>
            </a:r>
            <a:endParaRPr lang="ru-RU" dirty="0"/>
          </a:p>
          <a:p>
            <a:pPr>
              <a:spcBef>
                <a:spcPts val="0"/>
              </a:spcBef>
              <a:buNone/>
            </a:pPr>
            <a:endParaRPr lang="ru-RU" b="1" i="1" dirty="0" smtClean="0"/>
          </a:p>
        </p:txBody>
      </p:sp>
      <p:pic>
        <p:nvPicPr>
          <p:cNvPr id="7" name="Рисунок 6" descr="http://pg.agency-siam.ru/img/3f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142984"/>
            <a:ext cx="4286280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Типы буклетов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4286280" cy="4525963"/>
          </a:xfrm>
        </p:spPr>
        <p:txBody>
          <a:bodyPr>
            <a:normAutofit fontScale="92500" lnSpcReduction="10000"/>
          </a:bodyPr>
          <a:lstStyle/>
          <a:p>
            <a:pPr marL="92075" indent="-92075">
              <a:spcBef>
                <a:spcPts val="0"/>
              </a:spcBef>
              <a:buNone/>
            </a:pPr>
            <a:r>
              <a:rPr lang="ru-RU" b="1" i="1" dirty="0" smtClean="0"/>
              <a:t>Буклеты с четырьмя сгибами (фальцами). 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dirty="0"/>
              <a:t>Их складывают в основном гармошкой. Именно так их позволяют обработать фальцовочные машины автоматически. Другие виды сложений делаются вручную.</a:t>
            </a:r>
            <a:endParaRPr lang="ru-RU" b="1" i="1" dirty="0" smtClean="0"/>
          </a:p>
        </p:txBody>
      </p:sp>
      <p:pic>
        <p:nvPicPr>
          <p:cNvPr id="6" name="Рисунок 5" descr="http://pg.agency-siam.ru/img/4f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357298"/>
            <a:ext cx="4643470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156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Шаблон </vt:lpstr>
      <vt:lpstr>Определения!</vt:lpstr>
      <vt:lpstr>Цель урока:</vt:lpstr>
      <vt:lpstr>Задачи на урок:</vt:lpstr>
      <vt:lpstr>Определение!</vt:lpstr>
      <vt:lpstr>Типы буклетов</vt:lpstr>
      <vt:lpstr>Типы буклетов</vt:lpstr>
      <vt:lpstr>Типы буклетов</vt:lpstr>
      <vt:lpstr>Типы буклетов</vt:lpstr>
      <vt:lpstr>Оформление буклета </vt:lpstr>
      <vt:lpstr>Буклет «Области моего развития»</vt:lpstr>
      <vt:lpstr>Буклет «Области моего развития»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</dc:title>
  <dc:creator>Admin</dc:creator>
  <cp:lastModifiedBy>Admin</cp:lastModifiedBy>
  <cp:revision>7</cp:revision>
  <dcterms:created xsi:type="dcterms:W3CDTF">2015-03-09T18:15:13Z</dcterms:created>
  <dcterms:modified xsi:type="dcterms:W3CDTF">2015-03-09T19:18:38Z</dcterms:modified>
</cp:coreProperties>
</file>